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Quattrocento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QuattrocentoSans-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QuattrocentoSans-italic.fntdata"/><Relationship Id="rId21" Type="http://schemas.openxmlformats.org/officeDocument/2006/relationships/slide" Target="slides/slide17.xml"/><Relationship Id="rId43" Type="http://schemas.openxmlformats.org/officeDocument/2006/relationships/font" Target="fonts/QuattrocentoSans-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Quattrocento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14543b98f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g214543b98f2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14543b98f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g214543b98f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14543b98f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g214543b98f2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214543b98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g214543b98f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2.gif"/><Relationship Id="rId5" Type="http://schemas.openxmlformats.org/officeDocument/2006/relationships/image" Target="../media/image22.png"/></Relationships>
</file>

<file path=ppt/slides/_rels/slide10.xml.rels><?xml version="1.0" encoding="UTF-8" standalone="yes"?><Relationships xmlns="http://schemas.openxmlformats.org/package/2006/relationships"><Relationship Id="rId20" Type="http://schemas.openxmlformats.org/officeDocument/2006/relationships/image" Target="../media/image48.png"/><Relationship Id="rId21"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25.png"/><Relationship Id="rId12" Type="http://schemas.openxmlformats.org/officeDocument/2006/relationships/image" Target="../media/image12.png"/><Relationship Id="rId15" Type="http://schemas.openxmlformats.org/officeDocument/2006/relationships/image" Target="../media/image19.png"/><Relationship Id="rId14" Type="http://schemas.openxmlformats.org/officeDocument/2006/relationships/image" Target="../media/image23.png"/><Relationship Id="rId17" Type="http://schemas.openxmlformats.org/officeDocument/2006/relationships/image" Target="../media/image43.png"/><Relationship Id="rId16" Type="http://schemas.openxmlformats.org/officeDocument/2006/relationships/image" Target="../media/image34.png"/><Relationship Id="rId19" Type="http://schemas.openxmlformats.org/officeDocument/2006/relationships/image" Target="../media/image56.png"/><Relationship Id="rId18" Type="http://schemas.openxmlformats.org/officeDocument/2006/relationships/image" Target="../media/image40.png"/></Relationships>
</file>

<file path=ppt/slides/_rels/slide11.xml.rels><?xml version="1.0" encoding="UTF-8" standalone="yes"?><Relationships xmlns="http://schemas.openxmlformats.org/package/2006/relationships"><Relationship Id="rId20" Type="http://schemas.openxmlformats.org/officeDocument/2006/relationships/image" Target="../media/image48.png"/><Relationship Id="rId22" Type="http://schemas.openxmlformats.org/officeDocument/2006/relationships/image" Target="../media/image58.png"/><Relationship Id="rId21" Type="http://schemas.openxmlformats.org/officeDocument/2006/relationships/slide" Target="/ppt/slides/slide5.xml"/><Relationship Id="rId24" Type="http://schemas.openxmlformats.org/officeDocument/2006/relationships/image" Target="../media/image64.jpg"/><Relationship Id="rId23" Type="http://schemas.openxmlformats.org/officeDocument/2006/relationships/image" Target="../media/image65.jp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25" Type="http://schemas.openxmlformats.org/officeDocument/2006/relationships/image" Target="../media/image52.jp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25.png"/><Relationship Id="rId12" Type="http://schemas.openxmlformats.org/officeDocument/2006/relationships/image" Target="../media/image12.png"/><Relationship Id="rId15" Type="http://schemas.openxmlformats.org/officeDocument/2006/relationships/image" Target="../media/image19.png"/><Relationship Id="rId14" Type="http://schemas.openxmlformats.org/officeDocument/2006/relationships/image" Target="../media/image23.png"/><Relationship Id="rId17" Type="http://schemas.openxmlformats.org/officeDocument/2006/relationships/image" Target="../media/image43.png"/><Relationship Id="rId16" Type="http://schemas.openxmlformats.org/officeDocument/2006/relationships/image" Target="../media/image34.png"/><Relationship Id="rId19" Type="http://schemas.openxmlformats.org/officeDocument/2006/relationships/image" Target="../media/image56.png"/><Relationship Id="rId18"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slide" Target="/ppt/slides/slide5.xml"/><Relationship Id="rId12" Type="http://schemas.openxmlformats.org/officeDocument/2006/relationships/image" Target="../media/image40.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slide" Target="/ppt/slides/slide5.xml"/><Relationship Id="rId12" Type="http://schemas.openxmlformats.org/officeDocument/2006/relationships/image" Target="../media/image40.png"/><Relationship Id="rId14" Type="http://schemas.openxmlformats.org/officeDocument/2006/relationships/image" Target="../media/image58.png"/></Relationships>
</file>

<file path=ppt/slides/_rels/slide14.xml.rels><?xml version="1.0" encoding="UTF-8" standalone="yes"?><Relationships xmlns="http://schemas.openxmlformats.org/package/2006/relationships"><Relationship Id="rId20" Type="http://schemas.openxmlformats.org/officeDocument/2006/relationships/image" Target="../media/image64.jpg"/><Relationship Id="rId22" Type="http://schemas.openxmlformats.org/officeDocument/2006/relationships/image" Target="../media/image73.jpg"/><Relationship Id="rId21" Type="http://schemas.openxmlformats.org/officeDocument/2006/relationships/image" Target="../media/image52.jp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image" Target="../media/image59.png"/><Relationship Id="rId16" Type="http://schemas.openxmlformats.org/officeDocument/2006/relationships/image" Target="../media/image58.png"/><Relationship Id="rId19" Type="http://schemas.openxmlformats.org/officeDocument/2006/relationships/image" Target="../media/image65.jpg"/><Relationship Id="rId18" Type="http://schemas.openxmlformats.org/officeDocument/2006/relationships/image" Target="../media/image11.jpg"/></Relationships>
</file>

<file path=ppt/slides/_rels/slide15.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5.jp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16.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17.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18.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19.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jp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21.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22.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23.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24.xml.rels><?xml version="1.0" encoding="UTF-8" standalone="yes"?><Relationships xmlns="http://schemas.openxmlformats.org/package/2006/relationships"><Relationship Id="rId20" Type="http://schemas.openxmlformats.org/officeDocument/2006/relationships/image" Target="../media/image76.png"/><Relationship Id="rId22"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21" Type="http://schemas.openxmlformats.org/officeDocument/2006/relationships/image" Target="../media/image64.jpg"/><Relationship Id="rId24"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23"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26"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25"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25.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26.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27.xml.rels><?xml version="1.0" encoding="UTF-8" standalone="yes"?><Relationships xmlns="http://schemas.openxmlformats.org/package/2006/relationships"><Relationship Id="rId20" Type="http://schemas.openxmlformats.org/officeDocument/2006/relationships/image" Target="../media/image89.jp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76.png"/><Relationship Id="rId18" Type="http://schemas.openxmlformats.org/officeDocument/2006/relationships/image" Target="../media/image77.png"/></Relationships>
</file>

<file path=ppt/slides/_rels/slide28.xml.rels><?xml version="1.0" encoding="UTF-8" standalone="yes"?><Relationships xmlns="http://schemas.openxmlformats.org/package/2006/relationships"><Relationship Id="rId20" Type="http://schemas.openxmlformats.org/officeDocument/2006/relationships/image" Target="../media/image76.png"/><Relationship Id="rId22"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21" Type="http://schemas.openxmlformats.org/officeDocument/2006/relationships/image" Target="../media/image64.jpg"/><Relationship Id="rId24"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23"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26"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25" Type="http://schemas.openxmlformats.org/officeDocument/2006/relationships/hyperlink" Target="https://l.messenger.com/l.php?u=https%3A%2F%2Fgithub.com%2FKairinaa%2FDO_AN&amp;h=AT00DAZhNyBl_a9tJ62gBZemcv_Baatgud5DtBsvR-bFzgiiPk_15g3sEgNeAnyv14igQeahYwcTX7vgujePQSE88F8oNY_Gy-sFs_lxPRFWKXDzZ32kCtxkbWkDr2cC4lNRKybUj9MNTjTwIKTElQ" TargetMode="External"/><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29.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52.jp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38.png"/><Relationship Id="rId7" Type="http://schemas.openxmlformats.org/officeDocument/2006/relationships/image" Target="../media/image3.gif"/><Relationship Id="rId8" Type="http://schemas.openxmlformats.org/officeDocument/2006/relationships/image" Target="../media/image11.jpg"/></Relationships>
</file>

<file path=ppt/slides/_rels/slide30.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52.jp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31.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52.jp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slide" Target="/ppt/slides/slide14.xml"/><Relationship Id="rId16" Type="http://schemas.openxmlformats.org/officeDocument/2006/relationships/image" Target="../media/image58.png"/><Relationship Id="rId19" Type="http://schemas.openxmlformats.org/officeDocument/2006/relationships/image" Target="../media/image59.png"/><Relationship Id="rId18" Type="http://schemas.openxmlformats.org/officeDocument/2006/relationships/image" Target="../media/image77.png"/></Relationships>
</file>

<file path=ppt/slides/_rels/slide32.xml.rels><?xml version="1.0" encoding="UTF-8" standalone="yes"?><Relationships xmlns="http://schemas.openxmlformats.org/package/2006/relationships"><Relationship Id="rId20" Type="http://schemas.openxmlformats.org/officeDocument/2006/relationships/image" Target="../media/image77.png"/><Relationship Id="rId21" Type="http://schemas.openxmlformats.org/officeDocument/2006/relationships/image" Target="../media/image73.jp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image" Target="../media/image59.png"/><Relationship Id="rId16" Type="http://schemas.openxmlformats.org/officeDocument/2006/relationships/image" Target="../media/image58.png"/><Relationship Id="rId19" Type="http://schemas.openxmlformats.org/officeDocument/2006/relationships/slide" Target="/ppt/slides/slide14.xml"/><Relationship Id="rId18" Type="http://schemas.openxmlformats.org/officeDocument/2006/relationships/image" Target="../media/image76.png"/></Relationships>
</file>

<file path=ppt/slides/_rels/slide33.xml.rels><?xml version="1.0" encoding="UTF-8" standalone="yes"?><Relationships xmlns="http://schemas.openxmlformats.org/package/2006/relationships"><Relationship Id="rId20" Type="http://schemas.openxmlformats.org/officeDocument/2006/relationships/image" Target="../media/image77.png"/><Relationship Id="rId21" Type="http://schemas.openxmlformats.org/officeDocument/2006/relationships/image" Target="../media/image73.jp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image" Target="../media/image59.png"/><Relationship Id="rId16" Type="http://schemas.openxmlformats.org/officeDocument/2006/relationships/image" Target="../media/image58.png"/><Relationship Id="rId19" Type="http://schemas.openxmlformats.org/officeDocument/2006/relationships/slide" Target="/ppt/slides/slide14.xml"/><Relationship Id="rId18" Type="http://schemas.openxmlformats.org/officeDocument/2006/relationships/image" Target="../media/image76.png"/></Relationships>
</file>

<file path=ppt/slides/_rels/slide34.xml.rels><?xml version="1.0" encoding="UTF-8" standalone="yes"?><Relationships xmlns="http://schemas.openxmlformats.org/package/2006/relationships"><Relationship Id="rId20" Type="http://schemas.openxmlformats.org/officeDocument/2006/relationships/image" Target="../media/image77.png"/><Relationship Id="rId21" Type="http://schemas.openxmlformats.org/officeDocument/2006/relationships/image" Target="../media/image73.jp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image" Target="../media/image59.png"/><Relationship Id="rId16" Type="http://schemas.openxmlformats.org/officeDocument/2006/relationships/image" Target="../media/image58.png"/><Relationship Id="rId19" Type="http://schemas.openxmlformats.org/officeDocument/2006/relationships/slide" Target="/ppt/slides/slide14.xml"/><Relationship Id="rId18" Type="http://schemas.openxmlformats.org/officeDocument/2006/relationships/image" Target="../media/image76.png"/></Relationships>
</file>

<file path=ppt/slides/_rels/slide35.xml.rels><?xml version="1.0" encoding="UTF-8" standalone="yes"?><Relationships xmlns="http://schemas.openxmlformats.org/package/2006/relationships"><Relationship Id="rId20" Type="http://schemas.openxmlformats.org/officeDocument/2006/relationships/image" Target="../media/image77.png"/><Relationship Id="rId21" Type="http://schemas.openxmlformats.org/officeDocument/2006/relationships/image" Target="../media/image73.jp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69.png"/><Relationship Id="rId12" Type="http://schemas.openxmlformats.org/officeDocument/2006/relationships/image" Target="../media/image55.png"/><Relationship Id="rId15" Type="http://schemas.openxmlformats.org/officeDocument/2006/relationships/slide" Target="/ppt/slides/slide5.xml"/><Relationship Id="rId14" Type="http://schemas.openxmlformats.org/officeDocument/2006/relationships/image" Target="../media/image40.png"/><Relationship Id="rId17" Type="http://schemas.openxmlformats.org/officeDocument/2006/relationships/image" Target="../media/image59.png"/><Relationship Id="rId16" Type="http://schemas.openxmlformats.org/officeDocument/2006/relationships/image" Target="../media/image58.png"/><Relationship Id="rId19" Type="http://schemas.openxmlformats.org/officeDocument/2006/relationships/slide" Target="/ppt/slides/slide14.xml"/><Relationship Id="rId18"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12.png"/><Relationship Id="rId9" Type="http://schemas.openxmlformats.org/officeDocument/2006/relationships/slide" Target="/ppt/slides/slide6.xml"/><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34.png"/><Relationship Id="rId11" Type="http://schemas.openxmlformats.org/officeDocument/2006/relationships/slide" Target="/ppt/slides/slide12.xml"/><Relationship Id="rId10" Type="http://schemas.openxmlformats.org/officeDocument/2006/relationships/image" Target="../media/image43.png"/><Relationship Id="rId13" Type="http://schemas.openxmlformats.org/officeDocument/2006/relationships/image" Target="../media/image87.png"/><Relationship Id="rId12" Type="http://schemas.openxmlformats.org/officeDocument/2006/relationships/image" Target="../media/image40.png"/><Relationship Id="rId15" Type="http://schemas.openxmlformats.org/officeDocument/2006/relationships/image" Target="../media/image81.png"/><Relationship Id="rId14" Type="http://schemas.openxmlformats.org/officeDocument/2006/relationships/image" Target="../media/image83.png"/><Relationship Id="rId17" Type="http://schemas.openxmlformats.org/officeDocument/2006/relationships/image" Target="../media/image86.png"/><Relationship Id="rId16" Type="http://schemas.openxmlformats.org/officeDocument/2006/relationships/image" Target="../media/image79.jpg"/><Relationship Id="rId19" Type="http://schemas.openxmlformats.org/officeDocument/2006/relationships/slide" Target="/ppt/slides/slide37.xml"/><Relationship Id="rId18"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gif"/></Relationships>
</file>

<file path=ppt/slides/_rels/slide4.xml.rels><?xml version="1.0" encoding="UTF-8" standalone="yes"?><Relationships xmlns="http://schemas.openxmlformats.org/package/2006/relationships"><Relationship Id="rId20" Type="http://schemas.openxmlformats.org/officeDocument/2006/relationships/image" Target="../media/image40.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25.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23.png"/><Relationship Id="rId17" Type="http://schemas.openxmlformats.org/officeDocument/2006/relationships/slide" Target="/ppt/slides/slide6.xml"/><Relationship Id="rId16" Type="http://schemas.openxmlformats.org/officeDocument/2006/relationships/image" Target="../media/image34.png"/><Relationship Id="rId5" Type="http://schemas.openxmlformats.org/officeDocument/2006/relationships/image" Target="../media/image1.png"/><Relationship Id="rId19" Type="http://schemas.openxmlformats.org/officeDocument/2006/relationships/slide" Target="/ppt/slides/slide12.xml"/><Relationship Id="rId6" Type="http://schemas.openxmlformats.org/officeDocument/2006/relationships/image" Target="../media/image9.png"/><Relationship Id="rId18" Type="http://schemas.openxmlformats.org/officeDocument/2006/relationships/image" Target="../media/image43.png"/><Relationship Id="rId7" Type="http://schemas.openxmlformats.org/officeDocument/2006/relationships/image" Target="../media/image4.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20" Type="http://schemas.openxmlformats.org/officeDocument/2006/relationships/image" Target="../media/image40.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25.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23.png"/><Relationship Id="rId17" Type="http://schemas.openxmlformats.org/officeDocument/2006/relationships/slide" Target="/ppt/slides/slide6.xml"/><Relationship Id="rId16" Type="http://schemas.openxmlformats.org/officeDocument/2006/relationships/image" Target="../media/image34.png"/><Relationship Id="rId5" Type="http://schemas.openxmlformats.org/officeDocument/2006/relationships/image" Target="../media/image1.png"/><Relationship Id="rId19" Type="http://schemas.openxmlformats.org/officeDocument/2006/relationships/slide" Target="/ppt/slides/slide12.xml"/><Relationship Id="rId6" Type="http://schemas.openxmlformats.org/officeDocument/2006/relationships/image" Target="../media/image9.png"/><Relationship Id="rId18" Type="http://schemas.openxmlformats.org/officeDocument/2006/relationships/image" Target="../media/image43.png"/><Relationship Id="rId7" Type="http://schemas.openxmlformats.org/officeDocument/2006/relationships/image" Target="../media/image4.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20" Type="http://schemas.openxmlformats.org/officeDocument/2006/relationships/image" Target="../media/image48.png"/><Relationship Id="rId11" Type="http://schemas.openxmlformats.org/officeDocument/2006/relationships/image" Target="../media/image8.png"/><Relationship Id="rId10" Type="http://schemas.openxmlformats.org/officeDocument/2006/relationships/image" Target="../media/image35.png"/><Relationship Id="rId21" Type="http://schemas.openxmlformats.org/officeDocument/2006/relationships/image" Target="../media/image58.png"/><Relationship Id="rId13" Type="http://schemas.openxmlformats.org/officeDocument/2006/relationships/image" Target="../media/image25.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23.png"/><Relationship Id="rId17" Type="http://schemas.openxmlformats.org/officeDocument/2006/relationships/image" Target="../media/image43.png"/><Relationship Id="rId16" Type="http://schemas.openxmlformats.org/officeDocument/2006/relationships/image" Target="../media/image34.png"/><Relationship Id="rId5" Type="http://schemas.openxmlformats.org/officeDocument/2006/relationships/image" Target="../media/image1.png"/><Relationship Id="rId19" Type="http://schemas.openxmlformats.org/officeDocument/2006/relationships/image" Target="../media/image56.png"/><Relationship Id="rId6" Type="http://schemas.openxmlformats.org/officeDocument/2006/relationships/image" Target="../media/image9.png"/><Relationship Id="rId18" Type="http://schemas.openxmlformats.org/officeDocument/2006/relationships/image" Target="../media/image40.png"/><Relationship Id="rId7" Type="http://schemas.openxmlformats.org/officeDocument/2006/relationships/image" Target="../media/image4.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20" Type="http://schemas.openxmlformats.org/officeDocument/2006/relationships/image" Target="../media/image48.png"/><Relationship Id="rId11" Type="http://schemas.openxmlformats.org/officeDocument/2006/relationships/image" Target="../media/image8.png"/><Relationship Id="rId10" Type="http://schemas.openxmlformats.org/officeDocument/2006/relationships/image" Target="../media/image35.png"/><Relationship Id="rId21" Type="http://schemas.openxmlformats.org/officeDocument/2006/relationships/image" Target="../media/image58.png"/><Relationship Id="rId13" Type="http://schemas.openxmlformats.org/officeDocument/2006/relationships/image" Target="../media/image25.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23.png"/><Relationship Id="rId17" Type="http://schemas.openxmlformats.org/officeDocument/2006/relationships/image" Target="../media/image43.png"/><Relationship Id="rId16" Type="http://schemas.openxmlformats.org/officeDocument/2006/relationships/image" Target="../media/image34.png"/><Relationship Id="rId5" Type="http://schemas.openxmlformats.org/officeDocument/2006/relationships/image" Target="../media/image1.png"/><Relationship Id="rId19" Type="http://schemas.openxmlformats.org/officeDocument/2006/relationships/image" Target="../media/image56.png"/><Relationship Id="rId6" Type="http://schemas.openxmlformats.org/officeDocument/2006/relationships/image" Target="../media/image9.png"/><Relationship Id="rId18" Type="http://schemas.openxmlformats.org/officeDocument/2006/relationships/image" Target="../media/image40.png"/><Relationship Id="rId7" Type="http://schemas.openxmlformats.org/officeDocument/2006/relationships/image" Target="../media/image4.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20" Type="http://schemas.openxmlformats.org/officeDocument/2006/relationships/image" Target="../media/image48.png"/><Relationship Id="rId22" Type="http://schemas.openxmlformats.org/officeDocument/2006/relationships/image" Target="../media/image58.png"/><Relationship Id="rId21" Type="http://schemas.openxmlformats.org/officeDocument/2006/relationships/slide" Target="/ppt/slides/slide5.xml"/><Relationship Id="rId24" Type="http://schemas.openxmlformats.org/officeDocument/2006/relationships/image" Target="../media/image64.jpg"/><Relationship Id="rId23" Type="http://schemas.openxmlformats.org/officeDocument/2006/relationships/image" Target="../media/image65.jp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26" Type="http://schemas.openxmlformats.org/officeDocument/2006/relationships/image" Target="../media/image53.png"/><Relationship Id="rId25" Type="http://schemas.openxmlformats.org/officeDocument/2006/relationships/image" Target="../media/image52.jp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25.png"/><Relationship Id="rId12" Type="http://schemas.openxmlformats.org/officeDocument/2006/relationships/image" Target="../media/image12.png"/><Relationship Id="rId15" Type="http://schemas.openxmlformats.org/officeDocument/2006/relationships/image" Target="../media/image19.png"/><Relationship Id="rId14" Type="http://schemas.openxmlformats.org/officeDocument/2006/relationships/image" Target="../media/image23.png"/><Relationship Id="rId17" Type="http://schemas.openxmlformats.org/officeDocument/2006/relationships/image" Target="../media/image43.png"/><Relationship Id="rId16" Type="http://schemas.openxmlformats.org/officeDocument/2006/relationships/image" Target="../media/image34.png"/><Relationship Id="rId19" Type="http://schemas.openxmlformats.org/officeDocument/2006/relationships/image" Target="../media/image56.png"/><Relationship Id="rId18" Type="http://schemas.openxmlformats.org/officeDocument/2006/relationships/image" Target="../media/image40.png"/></Relationships>
</file>

<file path=ppt/slides/_rels/slide9.xml.rels><?xml version="1.0" encoding="UTF-8" standalone="yes"?><Relationships xmlns="http://schemas.openxmlformats.org/package/2006/relationships"><Relationship Id="rId20" Type="http://schemas.openxmlformats.org/officeDocument/2006/relationships/image" Target="../media/image48.png"/><Relationship Id="rId21"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35.png"/><Relationship Id="rId13" Type="http://schemas.openxmlformats.org/officeDocument/2006/relationships/image" Target="../media/image25.png"/><Relationship Id="rId12" Type="http://schemas.openxmlformats.org/officeDocument/2006/relationships/image" Target="../media/image12.png"/><Relationship Id="rId15" Type="http://schemas.openxmlformats.org/officeDocument/2006/relationships/image" Target="../media/image19.png"/><Relationship Id="rId14" Type="http://schemas.openxmlformats.org/officeDocument/2006/relationships/image" Target="../media/image23.png"/><Relationship Id="rId17" Type="http://schemas.openxmlformats.org/officeDocument/2006/relationships/image" Target="../media/image43.png"/><Relationship Id="rId16" Type="http://schemas.openxmlformats.org/officeDocument/2006/relationships/image" Target="../media/image34.png"/><Relationship Id="rId19" Type="http://schemas.openxmlformats.org/officeDocument/2006/relationships/image" Target="../media/image56.png"/><Relationship Id="rId18"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0" y="0"/>
            <a:ext cx="12192000" cy="68580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85" name="Google Shape;85;p13"/>
          <p:cNvGrpSpPr/>
          <p:nvPr/>
        </p:nvGrpSpPr>
        <p:grpSpPr>
          <a:xfrm>
            <a:off x="1694326" y="544607"/>
            <a:ext cx="8776447" cy="5307105"/>
            <a:chOff x="1694327" y="546847"/>
            <a:chExt cx="8776447" cy="5307105"/>
          </a:xfrm>
        </p:grpSpPr>
        <p:sp>
          <p:nvSpPr>
            <p:cNvPr id="86" name="Google Shape;86;p13"/>
            <p:cNvSpPr/>
            <p:nvPr/>
          </p:nvSpPr>
          <p:spPr>
            <a:xfrm>
              <a:off x="1694327" y="546847"/>
              <a:ext cx="8776447" cy="5307105"/>
            </a:xfrm>
            <a:prstGeom prst="roundRect">
              <a:avLst>
                <a:gd fmla="val 2478" name="adj"/>
              </a:avLst>
            </a:prstGeom>
            <a:solidFill>
              <a:srgbClr val="843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13"/>
            <p:cNvSpPr/>
            <p:nvPr/>
          </p:nvSpPr>
          <p:spPr>
            <a:xfrm>
              <a:off x="1864659" y="750792"/>
              <a:ext cx="8453717" cy="4941800"/>
            </a:xfrm>
            <a:prstGeom prst="roundRect">
              <a:avLst>
                <a:gd fmla="val 2696"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8" name="Google Shape;88;p13"/>
          <p:cNvSpPr/>
          <p:nvPr/>
        </p:nvSpPr>
        <p:spPr>
          <a:xfrm>
            <a:off x="1600197" y="6109449"/>
            <a:ext cx="9130556" cy="748551"/>
          </a:xfrm>
          <a:prstGeom prst="rect">
            <a:avLst/>
          </a:prstGeom>
          <a:solidFill>
            <a:srgbClr val="F4B1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89" name="Google Shape;89;p13"/>
          <p:cNvGrpSpPr/>
          <p:nvPr/>
        </p:nvGrpSpPr>
        <p:grpSpPr>
          <a:xfrm>
            <a:off x="1600197" y="5849473"/>
            <a:ext cx="8964706" cy="259975"/>
            <a:chOff x="1600197" y="5849473"/>
            <a:chExt cx="8964706" cy="259975"/>
          </a:xfrm>
        </p:grpSpPr>
        <p:sp>
          <p:nvSpPr>
            <p:cNvPr id="90" name="Google Shape;90;p13"/>
            <p:cNvSpPr/>
            <p:nvPr/>
          </p:nvSpPr>
          <p:spPr>
            <a:xfrm rot="10800000">
              <a:off x="1600197" y="5849473"/>
              <a:ext cx="8964706" cy="259975"/>
            </a:xfrm>
            <a:prstGeom prst="round2SameRect">
              <a:avLst>
                <a:gd fmla="val 50000" name="adj1"/>
                <a:gd fmla="val 0" name="adj2"/>
              </a:avLst>
            </a:prstGeom>
            <a:solidFill>
              <a:srgbClr val="54270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3"/>
            <p:cNvSpPr/>
            <p:nvPr/>
          </p:nvSpPr>
          <p:spPr>
            <a:xfrm rot="10800000">
              <a:off x="4787151" y="5853952"/>
              <a:ext cx="2590801" cy="98614"/>
            </a:xfrm>
            <a:prstGeom prst="round2SameRect">
              <a:avLst>
                <a:gd fmla="val 50000" name="adj1"/>
                <a:gd fmla="val 0" name="adj2"/>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92" name="Google Shape;92;p13"/>
          <p:cNvGrpSpPr/>
          <p:nvPr/>
        </p:nvGrpSpPr>
        <p:grpSpPr>
          <a:xfrm>
            <a:off x="4640352" y="905433"/>
            <a:ext cx="2884394" cy="4587759"/>
            <a:chOff x="4640352" y="905433"/>
            <a:chExt cx="2884394" cy="4587759"/>
          </a:xfrm>
        </p:grpSpPr>
        <p:pic>
          <p:nvPicPr>
            <p:cNvPr descr="Shape&#10;&#10;Description automatically generated with low confidence" id="93" name="Google Shape;93;p13"/>
            <p:cNvPicPr preferRelativeResize="0"/>
            <p:nvPr/>
          </p:nvPicPr>
          <p:blipFill rotWithShape="1">
            <a:blip r:embed="rId3">
              <a:alphaModFix/>
            </a:blip>
            <a:srcRect b="16367" l="15416" r="15833" t="16966"/>
            <a:stretch/>
          </p:blipFill>
          <p:spPr>
            <a:xfrm>
              <a:off x="5253316" y="905433"/>
              <a:ext cx="1676400" cy="1625600"/>
            </a:xfrm>
            <a:prstGeom prst="rect">
              <a:avLst/>
            </a:prstGeom>
            <a:noFill/>
            <a:ln>
              <a:noFill/>
            </a:ln>
          </p:spPr>
        </p:pic>
        <p:pic>
          <p:nvPicPr>
            <p:cNvPr id="94" name="Google Shape;94;p13"/>
            <p:cNvPicPr preferRelativeResize="0"/>
            <p:nvPr/>
          </p:nvPicPr>
          <p:blipFill rotWithShape="1">
            <a:blip r:embed="rId4">
              <a:alphaModFix/>
            </a:blip>
            <a:srcRect b="0" l="22925" r="18617" t="0"/>
            <a:stretch/>
          </p:blipFill>
          <p:spPr>
            <a:xfrm>
              <a:off x="5410271" y="4327845"/>
              <a:ext cx="1362489" cy="1165347"/>
            </a:xfrm>
            <a:prstGeom prst="rect">
              <a:avLst/>
            </a:prstGeom>
            <a:noFill/>
            <a:ln>
              <a:noFill/>
            </a:ln>
          </p:spPr>
        </p:pic>
        <p:pic>
          <p:nvPicPr>
            <p:cNvPr descr="Logo&#10;&#10;Description automatically generated" id="95" name="Google Shape;95;p13"/>
            <p:cNvPicPr preferRelativeResize="0"/>
            <p:nvPr/>
          </p:nvPicPr>
          <p:blipFill rotWithShape="1">
            <a:blip r:embed="rId5">
              <a:alphaModFix/>
            </a:blip>
            <a:srcRect b="0" l="21569" r="0" t="0"/>
            <a:stretch/>
          </p:blipFill>
          <p:spPr>
            <a:xfrm>
              <a:off x="4640352" y="2472685"/>
              <a:ext cx="2884394" cy="677292"/>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500"/>
                                        <p:tgtEl>
                                          <p:spTgt spid="8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70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descr="Background pattern&#10;&#10;Description automatically generated" id="407" name="Google Shape;407;p22"/>
          <p:cNvPicPr preferRelativeResize="0"/>
          <p:nvPr/>
        </p:nvPicPr>
        <p:blipFill rotWithShape="1">
          <a:blip r:embed="rId3">
            <a:alphaModFix/>
          </a:blip>
          <a:srcRect b="4343" l="0" r="0" t="5672"/>
          <a:stretch/>
        </p:blipFill>
        <p:spPr>
          <a:xfrm>
            <a:off x="20" y="-1"/>
            <a:ext cx="12191980" cy="6839211"/>
          </a:xfrm>
          <a:prstGeom prst="rect">
            <a:avLst/>
          </a:prstGeom>
          <a:noFill/>
          <a:ln>
            <a:noFill/>
          </a:ln>
        </p:spPr>
      </p:pic>
      <p:grpSp>
        <p:nvGrpSpPr>
          <p:cNvPr id="408" name="Google Shape;408;p22"/>
          <p:cNvGrpSpPr/>
          <p:nvPr/>
        </p:nvGrpSpPr>
        <p:grpSpPr>
          <a:xfrm>
            <a:off x="0" y="6262577"/>
            <a:ext cx="12277502" cy="614395"/>
            <a:chOff x="0" y="6262577"/>
            <a:chExt cx="12277502" cy="614395"/>
          </a:xfrm>
        </p:grpSpPr>
        <p:sp>
          <p:nvSpPr>
            <p:cNvPr id="409" name="Google Shape;409;p22"/>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0" name="Google Shape;410;p22"/>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411" name="Google Shape;411;p22"/>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412" name="Google Shape;412;p22"/>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413" name="Google Shape;413;p22"/>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414" name="Google Shape;414;p22"/>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415" name="Google Shape;415;p22"/>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416" name="Google Shape;416;p22"/>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417" name="Google Shape;417;p22"/>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418" name="Google Shape;418;p22"/>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419" name="Google Shape;419;p22"/>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420" name="Google Shape;420;p22"/>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grpSp>
        <p:nvGrpSpPr>
          <p:cNvPr id="421" name="Google Shape;421;p22"/>
          <p:cNvGrpSpPr/>
          <p:nvPr/>
        </p:nvGrpSpPr>
        <p:grpSpPr>
          <a:xfrm>
            <a:off x="-74866" y="74543"/>
            <a:ext cx="1228884" cy="881252"/>
            <a:chOff x="-74866" y="74543"/>
            <a:chExt cx="1228884" cy="881252"/>
          </a:xfrm>
        </p:grpSpPr>
        <p:pic>
          <p:nvPicPr>
            <p:cNvPr id="422" name="Google Shape;422;p22"/>
            <p:cNvPicPr preferRelativeResize="0"/>
            <p:nvPr/>
          </p:nvPicPr>
          <p:blipFill rotWithShape="1">
            <a:blip r:embed="rId12">
              <a:alphaModFix/>
            </a:blip>
            <a:srcRect b="87565" l="0" r="92859" t="-1"/>
            <a:stretch/>
          </p:blipFill>
          <p:spPr>
            <a:xfrm>
              <a:off x="218747" y="74543"/>
              <a:ext cx="607978" cy="595424"/>
            </a:xfrm>
            <a:prstGeom prst="rect">
              <a:avLst/>
            </a:prstGeom>
            <a:noFill/>
            <a:ln>
              <a:noFill/>
            </a:ln>
          </p:spPr>
        </p:pic>
        <p:sp>
          <p:nvSpPr>
            <p:cNvPr id="423" name="Google Shape;423;p22"/>
            <p:cNvSpPr txBox="1"/>
            <p:nvPr/>
          </p:nvSpPr>
          <p:spPr>
            <a:xfrm>
              <a:off x="-74866" y="617241"/>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Tên nhóm</a:t>
              </a:r>
              <a:endParaRPr sz="1600">
                <a:solidFill>
                  <a:schemeClr val="lt1"/>
                </a:solidFill>
                <a:latin typeface="Calibri"/>
                <a:ea typeface="Calibri"/>
                <a:cs typeface="Calibri"/>
                <a:sym typeface="Calibri"/>
              </a:endParaRPr>
            </a:p>
          </p:txBody>
        </p:sp>
      </p:grpSp>
      <p:grpSp>
        <p:nvGrpSpPr>
          <p:cNvPr id="424" name="Google Shape;424;p22"/>
          <p:cNvGrpSpPr/>
          <p:nvPr/>
        </p:nvGrpSpPr>
        <p:grpSpPr>
          <a:xfrm>
            <a:off x="-85482" y="1193700"/>
            <a:ext cx="1228884" cy="1035213"/>
            <a:chOff x="-69793" y="990686"/>
            <a:chExt cx="1228884" cy="1035213"/>
          </a:xfrm>
        </p:grpSpPr>
        <p:pic>
          <p:nvPicPr>
            <p:cNvPr id="425" name="Google Shape;425;p22"/>
            <p:cNvPicPr preferRelativeResize="0"/>
            <p:nvPr/>
          </p:nvPicPr>
          <p:blipFill rotWithShape="1">
            <a:blip r:embed="rId13">
              <a:alphaModFix/>
            </a:blip>
            <a:srcRect b="70505" l="0" r="93219" t="17682"/>
            <a:stretch/>
          </p:blipFill>
          <p:spPr>
            <a:xfrm>
              <a:off x="161522" y="990686"/>
              <a:ext cx="722425" cy="707897"/>
            </a:xfrm>
            <a:prstGeom prst="rect">
              <a:avLst/>
            </a:prstGeom>
            <a:noFill/>
            <a:ln>
              <a:noFill/>
            </a:ln>
          </p:spPr>
        </p:pic>
        <p:sp>
          <p:nvSpPr>
            <p:cNvPr id="426" name="Google Shape;426;p22"/>
            <p:cNvSpPr txBox="1"/>
            <p:nvPr/>
          </p:nvSpPr>
          <p:spPr>
            <a:xfrm>
              <a:off x="-69793" y="1687345"/>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PC này</a:t>
              </a:r>
              <a:endParaRPr sz="1600">
                <a:solidFill>
                  <a:schemeClr val="lt1"/>
                </a:solidFill>
                <a:latin typeface="Calibri"/>
                <a:ea typeface="Calibri"/>
                <a:cs typeface="Calibri"/>
                <a:sym typeface="Calibri"/>
              </a:endParaRPr>
            </a:p>
          </p:txBody>
        </p:sp>
      </p:grpSp>
      <p:grpSp>
        <p:nvGrpSpPr>
          <p:cNvPr id="427" name="Google Shape;427;p22"/>
          <p:cNvGrpSpPr/>
          <p:nvPr/>
        </p:nvGrpSpPr>
        <p:grpSpPr>
          <a:xfrm>
            <a:off x="-85482" y="2323545"/>
            <a:ext cx="1228884" cy="1197052"/>
            <a:chOff x="-85482" y="2231948"/>
            <a:chExt cx="1228884" cy="1197052"/>
          </a:xfrm>
        </p:grpSpPr>
        <p:pic>
          <p:nvPicPr>
            <p:cNvPr id="428" name="Google Shape;428;p22"/>
            <p:cNvPicPr preferRelativeResize="0"/>
            <p:nvPr/>
          </p:nvPicPr>
          <p:blipFill rotWithShape="1">
            <a:blip r:embed="rId14">
              <a:alphaModFix/>
            </a:blip>
            <a:srcRect b="50000" l="0" r="93219" t="34223"/>
            <a:stretch/>
          </p:blipFill>
          <p:spPr>
            <a:xfrm>
              <a:off x="130374" y="2231948"/>
              <a:ext cx="750028" cy="981656"/>
            </a:xfrm>
            <a:prstGeom prst="rect">
              <a:avLst/>
            </a:prstGeom>
            <a:noFill/>
            <a:ln>
              <a:noFill/>
            </a:ln>
          </p:spPr>
        </p:pic>
        <p:sp>
          <p:nvSpPr>
            <p:cNvPr id="429" name="Google Shape;429;p22"/>
            <p:cNvSpPr txBox="1"/>
            <p:nvPr/>
          </p:nvSpPr>
          <p:spPr>
            <a:xfrm>
              <a:off x="-85482" y="3090446"/>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Thùng rác</a:t>
              </a:r>
              <a:endParaRPr sz="1600">
                <a:solidFill>
                  <a:schemeClr val="lt1"/>
                </a:solidFill>
                <a:latin typeface="Calibri"/>
                <a:ea typeface="Calibri"/>
                <a:cs typeface="Calibri"/>
                <a:sym typeface="Calibri"/>
              </a:endParaRPr>
            </a:p>
          </p:txBody>
        </p:sp>
      </p:grpSp>
      <p:grpSp>
        <p:nvGrpSpPr>
          <p:cNvPr id="430" name="Google Shape;430;p22"/>
          <p:cNvGrpSpPr/>
          <p:nvPr/>
        </p:nvGrpSpPr>
        <p:grpSpPr>
          <a:xfrm>
            <a:off x="-96781" y="3563028"/>
            <a:ext cx="1228884" cy="1144777"/>
            <a:chOff x="-135894" y="3517549"/>
            <a:chExt cx="1228884" cy="1144777"/>
          </a:xfrm>
        </p:grpSpPr>
        <p:pic>
          <p:nvPicPr>
            <p:cNvPr id="431" name="Google Shape;431;p22"/>
            <p:cNvPicPr preferRelativeResize="0"/>
            <p:nvPr/>
          </p:nvPicPr>
          <p:blipFill rotWithShape="1">
            <a:blip r:embed="rId15">
              <a:alphaModFix/>
            </a:blip>
            <a:srcRect b="31392" l="0" r="93219" t="52686"/>
            <a:stretch/>
          </p:blipFill>
          <p:spPr>
            <a:xfrm>
              <a:off x="78223" y="3517549"/>
              <a:ext cx="800651" cy="1057514"/>
            </a:xfrm>
            <a:prstGeom prst="rect">
              <a:avLst/>
            </a:prstGeom>
            <a:noFill/>
            <a:ln>
              <a:noFill/>
            </a:ln>
          </p:spPr>
        </p:pic>
        <p:sp>
          <p:nvSpPr>
            <p:cNvPr id="432" name="Google Shape;432;p22"/>
            <p:cNvSpPr txBox="1"/>
            <p:nvPr/>
          </p:nvSpPr>
          <p:spPr>
            <a:xfrm>
              <a:off x="-135894" y="4323772"/>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Mạng</a:t>
              </a:r>
              <a:endParaRPr sz="1600">
                <a:solidFill>
                  <a:schemeClr val="lt1"/>
                </a:solidFill>
                <a:latin typeface="Calibri"/>
                <a:ea typeface="Calibri"/>
                <a:cs typeface="Calibri"/>
                <a:sym typeface="Calibri"/>
              </a:endParaRPr>
            </a:p>
          </p:txBody>
        </p:sp>
      </p:grpSp>
      <p:grpSp>
        <p:nvGrpSpPr>
          <p:cNvPr id="433" name="Google Shape;433;p22"/>
          <p:cNvGrpSpPr/>
          <p:nvPr/>
        </p:nvGrpSpPr>
        <p:grpSpPr>
          <a:xfrm>
            <a:off x="-56130" y="4728467"/>
            <a:ext cx="1228884" cy="1417101"/>
            <a:chOff x="-74866" y="4719589"/>
            <a:chExt cx="1228884" cy="1417101"/>
          </a:xfrm>
        </p:grpSpPr>
        <p:pic>
          <p:nvPicPr>
            <p:cNvPr id="434" name="Google Shape;434;p22"/>
            <p:cNvPicPr preferRelativeResize="0"/>
            <p:nvPr/>
          </p:nvPicPr>
          <p:blipFill rotWithShape="1">
            <a:blip r:embed="rId16">
              <a:alphaModFix/>
            </a:blip>
            <a:srcRect b="17509" l="0" r="92791" t="70183"/>
            <a:stretch/>
          </p:blipFill>
          <p:spPr>
            <a:xfrm>
              <a:off x="100139" y="4719589"/>
              <a:ext cx="878874" cy="844062"/>
            </a:xfrm>
            <a:prstGeom prst="rect">
              <a:avLst/>
            </a:prstGeom>
            <a:noFill/>
            <a:ln>
              <a:noFill/>
            </a:ln>
          </p:spPr>
        </p:pic>
        <p:sp>
          <p:nvSpPr>
            <p:cNvPr id="435" name="Google Shape;435;p22"/>
            <p:cNvSpPr txBox="1"/>
            <p:nvPr/>
          </p:nvSpPr>
          <p:spPr>
            <a:xfrm>
              <a:off x="-74866" y="5551915"/>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Panel điều khiển</a:t>
              </a:r>
              <a:endParaRPr sz="1600">
                <a:solidFill>
                  <a:schemeClr val="lt1"/>
                </a:solidFill>
                <a:latin typeface="Calibri"/>
                <a:ea typeface="Calibri"/>
                <a:cs typeface="Calibri"/>
                <a:sym typeface="Calibri"/>
              </a:endParaRPr>
            </a:p>
          </p:txBody>
        </p:sp>
      </p:grpSp>
      <p:grpSp>
        <p:nvGrpSpPr>
          <p:cNvPr id="436" name="Google Shape;436;p22"/>
          <p:cNvGrpSpPr/>
          <p:nvPr/>
        </p:nvGrpSpPr>
        <p:grpSpPr>
          <a:xfrm>
            <a:off x="1132103" y="2627"/>
            <a:ext cx="1228884" cy="1213773"/>
            <a:chOff x="992163" y="8905"/>
            <a:chExt cx="1228884" cy="1213773"/>
          </a:xfrm>
        </p:grpSpPr>
        <p:pic>
          <p:nvPicPr>
            <p:cNvPr id="437" name="Google Shape;437;p22"/>
            <p:cNvPicPr preferRelativeResize="0"/>
            <p:nvPr/>
          </p:nvPicPr>
          <p:blipFill rotWithShape="1">
            <a:blip r:embed="rId17">
              <a:alphaModFix/>
            </a:blip>
            <a:srcRect b="44646" l="45741" r="45274" t="38826"/>
            <a:stretch/>
          </p:blipFill>
          <p:spPr>
            <a:xfrm>
              <a:off x="1250819" y="8905"/>
              <a:ext cx="711573" cy="736344"/>
            </a:xfrm>
            <a:prstGeom prst="rect">
              <a:avLst/>
            </a:prstGeom>
            <a:noFill/>
            <a:ln>
              <a:noFill/>
            </a:ln>
          </p:spPr>
        </p:pic>
        <p:sp>
          <p:nvSpPr>
            <p:cNvPr id="438" name="Google Shape;438;p22"/>
            <p:cNvSpPr txBox="1"/>
            <p:nvPr/>
          </p:nvSpPr>
          <p:spPr>
            <a:xfrm>
              <a:off x="992163" y="637903"/>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Thành viên trong nhóm</a:t>
              </a:r>
              <a:endParaRPr sz="1600">
                <a:solidFill>
                  <a:schemeClr val="lt1"/>
                </a:solidFill>
                <a:latin typeface="Calibri"/>
                <a:ea typeface="Calibri"/>
                <a:cs typeface="Calibri"/>
                <a:sym typeface="Calibri"/>
              </a:endParaRPr>
            </a:p>
          </p:txBody>
        </p:sp>
      </p:grpSp>
      <p:grpSp>
        <p:nvGrpSpPr>
          <p:cNvPr id="439" name="Google Shape;439;p22"/>
          <p:cNvGrpSpPr/>
          <p:nvPr/>
        </p:nvGrpSpPr>
        <p:grpSpPr>
          <a:xfrm>
            <a:off x="1086718" y="1213294"/>
            <a:ext cx="1228884" cy="1293865"/>
            <a:chOff x="1086718" y="1213294"/>
            <a:chExt cx="1228884" cy="1293865"/>
          </a:xfrm>
        </p:grpSpPr>
        <p:pic>
          <p:nvPicPr>
            <p:cNvPr id="440" name="Google Shape;440;p22"/>
            <p:cNvPicPr preferRelativeResize="0"/>
            <p:nvPr/>
          </p:nvPicPr>
          <p:blipFill rotWithShape="1">
            <a:blip r:embed="rId18">
              <a:alphaModFix/>
            </a:blip>
            <a:srcRect b="44646" l="45659" r="44863" t="39934"/>
            <a:stretch/>
          </p:blipFill>
          <p:spPr>
            <a:xfrm>
              <a:off x="1342064" y="1213294"/>
              <a:ext cx="808961" cy="740324"/>
            </a:xfrm>
            <a:prstGeom prst="rect">
              <a:avLst/>
            </a:prstGeom>
            <a:noFill/>
            <a:ln>
              <a:noFill/>
            </a:ln>
          </p:spPr>
        </p:pic>
        <p:sp>
          <p:nvSpPr>
            <p:cNvPr id="441" name="Google Shape;441;p22"/>
            <p:cNvSpPr txBox="1"/>
            <p:nvPr/>
          </p:nvSpPr>
          <p:spPr>
            <a:xfrm>
              <a:off x="1086718" y="1922384"/>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Nội dung bài học</a:t>
              </a:r>
              <a:endParaRPr sz="1600">
                <a:solidFill>
                  <a:schemeClr val="lt1"/>
                </a:solidFill>
                <a:latin typeface="Calibri"/>
                <a:ea typeface="Calibri"/>
                <a:cs typeface="Calibri"/>
                <a:sym typeface="Calibri"/>
              </a:endParaRPr>
            </a:p>
          </p:txBody>
        </p:sp>
      </p:grpSp>
      <p:grpSp>
        <p:nvGrpSpPr>
          <p:cNvPr id="442" name="Google Shape;442;p22"/>
          <p:cNvGrpSpPr/>
          <p:nvPr/>
        </p:nvGrpSpPr>
        <p:grpSpPr>
          <a:xfrm>
            <a:off x="1086718" y="2528849"/>
            <a:ext cx="1228884" cy="1017711"/>
            <a:chOff x="1077231" y="3710756"/>
            <a:chExt cx="1228884" cy="1017711"/>
          </a:xfrm>
        </p:grpSpPr>
        <p:pic>
          <p:nvPicPr>
            <p:cNvPr id="443" name="Google Shape;443;p22"/>
            <p:cNvPicPr preferRelativeResize="0"/>
            <p:nvPr/>
          </p:nvPicPr>
          <p:blipFill rotWithShape="1">
            <a:blip r:embed="rId19">
              <a:alphaModFix/>
            </a:blip>
            <a:srcRect b="72140" l="12824" r="77437" t="11242"/>
            <a:stretch/>
          </p:blipFill>
          <p:spPr>
            <a:xfrm>
              <a:off x="1364388" y="3710756"/>
              <a:ext cx="673544" cy="646440"/>
            </a:xfrm>
            <a:prstGeom prst="rect">
              <a:avLst/>
            </a:prstGeom>
            <a:noFill/>
            <a:ln>
              <a:noFill/>
            </a:ln>
          </p:spPr>
        </p:pic>
        <p:sp>
          <p:nvSpPr>
            <p:cNvPr id="444" name="Google Shape;444;p22"/>
            <p:cNvSpPr txBox="1"/>
            <p:nvPr/>
          </p:nvSpPr>
          <p:spPr>
            <a:xfrm>
              <a:off x="1077231"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Kết luận</a:t>
              </a:r>
              <a:endParaRPr sz="1600">
                <a:solidFill>
                  <a:schemeClr val="lt1"/>
                </a:solidFill>
                <a:latin typeface="Calibri"/>
                <a:ea typeface="Calibri"/>
                <a:cs typeface="Calibri"/>
                <a:sym typeface="Calibri"/>
              </a:endParaRPr>
            </a:p>
          </p:txBody>
        </p:sp>
      </p:grpSp>
      <p:grpSp>
        <p:nvGrpSpPr>
          <p:cNvPr id="445" name="Google Shape;445;p22"/>
          <p:cNvGrpSpPr/>
          <p:nvPr/>
        </p:nvGrpSpPr>
        <p:grpSpPr>
          <a:xfrm>
            <a:off x="1113089" y="3695655"/>
            <a:ext cx="1228884" cy="1032812"/>
            <a:chOff x="1113089" y="3695655"/>
            <a:chExt cx="1228884" cy="1032812"/>
          </a:xfrm>
        </p:grpSpPr>
        <p:pic>
          <p:nvPicPr>
            <p:cNvPr id="446" name="Google Shape;446;p22"/>
            <p:cNvPicPr preferRelativeResize="0"/>
            <p:nvPr/>
          </p:nvPicPr>
          <p:blipFill rotWithShape="1">
            <a:blip r:embed="rId20">
              <a:alphaModFix/>
            </a:blip>
            <a:srcRect b="71970" l="12913" r="77499" t="10986"/>
            <a:stretch/>
          </p:blipFill>
          <p:spPr>
            <a:xfrm>
              <a:off x="1390759" y="3695655"/>
              <a:ext cx="673544" cy="673596"/>
            </a:xfrm>
            <a:prstGeom prst="rect">
              <a:avLst/>
            </a:prstGeom>
            <a:noFill/>
            <a:ln>
              <a:noFill/>
            </a:ln>
          </p:spPr>
        </p:pic>
        <p:sp>
          <p:nvSpPr>
            <p:cNvPr id="447" name="Google Shape;447;p22"/>
            <p:cNvSpPr txBox="1"/>
            <p:nvPr/>
          </p:nvSpPr>
          <p:spPr>
            <a:xfrm>
              <a:off x="1113089"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Tổng kết</a:t>
              </a:r>
              <a:endParaRPr sz="1600">
                <a:solidFill>
                  <a:schemeClr val="lt1"/>
                </a:solidFill>
                <a:latin typeface="Calibri"/>
                <a:ea typeface="Calibri"/>
                <a:cs typeface="Calibri"/>
                <a:sym typeface="Calibri"/>
              </a:endParaRPr>
            </a:p>
          </p:txBody>
        </p:sp>
      </p:grpSp>
      <p:sp>
        <p:nvSpPr>
          <p:cNvPr id="448" name="Google Shape;448;p22"/>
          <p:cNvSpPr/>
          <p:nvPr/>
        </p:nvSpPr>
        <p:spPr>
          <a:xfrm>
            <a:off x="0" y="-12140"/>
            <a:ext cx="12192000" cy="6293819"/>
          </a:xfrm>
          <a:prstGeom prst="rect">
            <a:avLst/>
          </a:prstGeom>
          <a:solidFill>
            <a:srgbClr val="2121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9" name="Google Shape;449;p22"/>
          <p:cNvPicPr preferRelativeResize="0"/>
          <p:nvPr/>
        </p:nvPicPr>
        <p:blipFill rotWithShape="1">
          <a:blip r:embed="rId21">
            <a:alphaModFix/>
          </a:blip>
          <a:srcRect b="95720" l="91385" r="0" t="0"/>
          <a:stretch/>
        </p:blipFill>
        <p:spPr>
          <a:xfrm>
            <a:off x="10695419" y="10792"/>
            <a:ext cx="1496562" cy="418186"/>
          </a:xfrm>
          <a:prstGeom prst="rect">
            <a:avLst/>
          </a:prstGeom>
          <a:noFill/>
          <a:ln>
            <a:noFill/>
          </a:ln>
        </p:spPr>
      </p:pic>
      <p:sp>
        <p:nvSpPr>
          <p:cNvPr id="450" name="Google Shape;450;p22"/>
          <p:cNvSpPr txBox="1"/>
          <p:nvPr/>
        </p:nvSpPr>
        <p:spPr>
          <a:xfrm>
            <a:off x="3815644" y="2856578"/>
            <a:ext cx="534439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Calibri"/>
                <a:ea typeface="Calibri"/>
                <a:cs typeface="Calibri"/>
                <a:sym typeface="Calibri"/>
              </a:rPr>
              <a:t>Giới Thiệu Đồ Án</a:t>
            </a:r>
            <a:endParaRPr b="1" sz="4000">
              <a:solidFill>
                <a:schemeClr val="lt1"/>
              </a:solidFill>
              <a:latin typeface="Calibri"/>
              <a:ea typeface="Calibri"/>
              <a:cs typeface="Calibri"/>
              <a:sym typeface="Calibri"/>
            </a:endParaRPr>
          </a:p>
        </p:txBody>
      </p:sp>
      <p:pic>
        <p:nvPicPr>
          <p:cNvPr id="451" name="Google Shape;451;p22"/>
          <p:cNvPicPr preferRelativeResize="0"/>
          <p:nvPr/>
        </p:nvPicPr>
        <p:blipFill rotWithShape="1">
          <a:blip r:embed="rId15">
            <a:alphaModFix/>
          </a:blip>
          <a:srcRect b="31392" l="0" r="93219" t="52686"/>
          <a:stretch/>
        </p:blipFill>
        <p:spPr>
          <a:xfrm>
            <a:off x="5593080" y="1417320"/>
            <a:ext cx="1554480" cy="14202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Background pattern&#10;&#10;Description automatically generated" id="456" name="Google Shape;456;p23"/>
          <p:cNvPicPr preferRelativeResize="0"/>
          <p:nvPr/>
        </p:nvPicPr>
        <p:blipFill rotWithShape="1">
          <a:blip r:embed="rId3">
            <a:alphaModFix/>
          </a:blip>
          <a:srcRect b="4343" l="0" r="0" t="5672"/>
          <a:stretch/>
        </p:blipFill>
        <p:spPr>
          <a:xfrm>
            <a:off x="20" y="-1"/>
            <a:ext cx="12191980" cy="6839211"/>
          </a:xfrm>
          <a:prstGeom prst="rect">
            <a:avLst/>
          </a:prstGeom>
          <a:noFill/>
          <a:ln>
            <a:noFill/>
          </a:ln>
        </p:spPr>
      </p:pic>
      <p:grpSp>
        <p:nvGrpSpPr>
          <p:cNvPr id="457" name="Google Shape;457;p23"/>
          <p:cNvGrpSpPr/>
          <p:nvPr/>
        </p:nvGrpSpPr>
        <p:grpSpPr>
          <a:xfrm>
            <a:off x="0" y="6285417"/>
            <a:ext cx="12277502" cy="614395"/>
            <a:chOff x="0" y="6262577"/>
            <a:chExt cx="12277502" cy="614395"/>
          </a:xfrm>
        </p:grpSpPr>
        <p:sp>
          <p:nvSpPr>
            <p:cNvPr id="458" name="Google Shape;458;p23"/>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9" name="Google Shape;459;p23"/>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460" name="Google Shape;460;p23"/>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461" name="Google Shape;461;p23"/>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462" name="Google Shape;462;p23"/>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463" name="Google Shape;463;p23"/>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464" name="Google Shape;464;p23"/>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465" name="Google Shape;465;p23"/>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466" name="Google Shape;466;p23"/>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467" name="Google Shape;467;p23"/>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468" name="Google Shape;468;p23"/>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469" name="Google Shape;469;p23"/>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grpSp>
        <p:nvGrpSpPr>
          <p:cNvPr id="470" name="Google Shape;470;p23"/>
          <p:cNvGrpSpPr/>
          <p:nvPr/>
        </p:nvGrpSpPr>
        <p:grpSpPr>
          <a:xfrm>
            <a:off x="-74866" y="74543"/>
            <a:ext cx="1228884" cy="881252"/>
            <a:chOff x="-74866" y="74543"/>
            <a:chExt cx="1228884" cy="881252"/>
          </a:xfrm>
        </p:grpSpPr>
        <p:pic>
          <p:nvPicPr>
            <p:cNvPr id="471" name="Google Shape;471;p23"/>
            <p:cNvPicPr preferRelativeResize="0"/>
            <p:nvPr/>
          </p:nvPicPr>
          <p:blipFill rotWithShape="1">
            <a:blip r:embed="rId12">
              <a:alphaModFix/>
            </a:blip>
            <a:srcRect b="87565" l="0" r="92859" t="-1"/>
            <a:stretch/>
          </p:blipFill>
          <p:spPr>
            <a:xfrm>
              <a:off x="218747" y="74543"/>
              <a:ext cx="607978" cy="595424"/>
            </a:xfrm>
            <a:prstGeom prst="rect">
              <a:avLst/>
            </a:prstGeom>
            <a:noFill/>
            <a:ln>
              <a:noFill/>
            </a:ln>
          </p:spPr>
        </p:pic>
        <p:sp>
          <p:nvSpPr>
            <p:cNvPr id="472" name="Google Shape;472;p23"/>
            <p:cNvSpPr txBox="1"/>
            <p:nvPr/>
          </p:nvSpPr>
          <p:spPr>
            <a:xfrm>
              <a:off x="-74866" y="617241"/>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Tên nhóm</a:t>
              </a:r>
              <a:endParaRPr sz="1600">
                <a:solidFill>
                  <a:schemeClr val="lt1"/>
                </a:solidFill>
                <a:latin typeface="Calibri"/>
                <a:ea typeface="Calibri"/>
                <a:cs typeface="Calibri"/>
                <a:sym typeface="Calibri"/>
              </a:endParaRPr>
            </a:p>
          </p:txBody>
        </p:sp>
      </p:grpSp>
      <p:grpSp>
        <p:nvGrpSpPr>
          <p:cNvPr id="473" name="Google Shape;473;p23"/>
          <p:cNvGrpSpPr/>
          <p:nvPr/>
        </p:nvGrpSpPr>
        <p:grpSpPr>
          <a:xfrm>
            <a:off x="-85482" y="1193700"/>
            <a:ext cx="1228884" cy="1035213"/>
            <a:chOff x="-69793" y="990686"/>
            <a:chExt cx="1228884" cy="1035213"/>
          </a:xfrm>
        </p:grpSpPr>
        <p:pic>
          <p:nvPicPr>
            <p:cNvPr id="474" name="Google Shape;474;p23"/>
            <p:cNvPicPr preferRelativeResize="0"/>
            <p:nvPr/>
          </p:nvPicPr>
          <p:blipFill rotWithShape="1">
            <a:blip r:embed="rId13">
              <a:alphaModFix/>
            </a:blip>
            <a:srcRect b="70505" l="0" r="93219" t="17682"/>
            <a:stretch/>
          </p:blipFill>
          <p:spPr>
            <a:xfrm>
              <a:off x="161522" y="990686"/>
              <a:ext cx="722425" cy="707897"/>
            </a:xfrm>
            <a:prstGeom prst="rect">
              <a:avLst/>
            </a:prstGeom>
            <a:noFill/>
            <a:ln>
              <a:noFill/>
            </a:ln>
          </p:spPr>
        </p:pic>
        <p:sp>
          <p:nvSpPr>
            <p:cNvPr id="475" name="Google Shape;475;p23"/>
            <p:cNvSpPr txBox="1"/>
            <p:nvPr/>
          </p:nvSpPr>
          <p:spPr>
            <a:xfrm>
              <a:off x="-69793" y="1687345"/>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PC này</a:t>
              </a:r>
              <a:endParaRPr sz="1600">
                <a:solidFill>
                  <a:schemeClr val="lt1"/>
                </a:solidFill>
                <a:latin typeface="Calibri"/>
                <a:ea typeface="Calibri"/>
                <a:cs typeface="Calibri"/>
                <a:sym typeface="Calibri"/>
              </a:endParaRPr>
            </a:p>
          </p:txBody>
        </p:sp>
      </p:grpSp>
      <p:grpSp>
        <p:nvGrpSpPr>
          <p:cNvPr id="476" name="Google Shape;476;p23"/>
          <p:cNvGrpSpPr/>
          <p:nvPr/>
        </p:nvGrpSpPr>
        <p:grpSpPr>
          <a:xfrm>
            <a:off x="-85482" y="2323545"/>
            <a:ext cx="1228884" cy="1197052"/>
            <a:chOff x="-85482" y="2231948"/>
            <a:chExt cx="1228884" cy="1197052"/>
          </a:xfrm>
        </p:grpSpPr>
        <p:pic>
          <p:nvPicPr>
            <p:cNvPr id="477" name="Google Shape;477;p23"/>
            <p:cNvPicPr preferRelativeResize="0"/>
            <p:nvPr/>
          </p:nvPicPr>
          <p:blipFill rotWithShape="1">
            <a:blip r:embed="rId14">
              <a:alphaModFix/>
            </a:blip>
            <a:srcRect b="50000" l="0" r="93219" t="34223"/>
            <a:stretch/>
          </p:blipFill>
          <p:spPr>
            <a:xfrm>
              <a:off x="130374" y="2231948"/>
              <a:ext cx="750028" cy="981656"/>
            </a:xfrm>
            <a:prstGeom prst="rect">
              <a:avLst/>
            </a:prstGeom>
            <a:noFill/>
            <a:ln>
              <a:noFill/>
            </a:ln>
          </p:spPr>
        </p:pic>
        <p:sp>
          <p:nvSpPr>
            <p:cNvPr id="478" name="Google Shape;478;p23"/>
            <p:cNvSpPr txBox="1"/>
            <p:nvPr/>
          </p:nvSpPr>
          <p:spPr>
            <a:xfrm>
              <a:off x="-85482" y="3090446"/>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Thùng rác</a:t>
              </a:r>
              <a:endParaRPr sz="1600">
                <a:solidFill>
                  <a:schemeClr val="lt1"/>
                </a:solidFill>
                <a:latin typeface="Calibri"/>
                <a:ea typeface="Calibri"/>
                <a:cs typeface="Calibri"/>
                <a:sym typeface="Calibri"/>
              </a:endParaRPr>
            </a:p>
          </p:txBody>
        </p:sp>
      </p:grpSp>
      <p:grpSp>
        <p:nvGrpSpPr>
          <p:cNvPr id="479" name="Google Shape;479;p23"/>
          <p:cNvGrpSpPr/>
          <p:nvPr/>
        </p:nvGrpSpPr>
        <p:grpSpPr>
          <a:xfrm>
            <a:off x="-96781" y="3563028"/>
            <a:ext cx="1228884" cy="1144777"/>
            <a:chOff x="-135894" y="3517549"/>
            <a:chExt cx="1228884" cy="1144777"/>
          </a:xfrm>
        </p:grpSpPr>
        <p:pic>
          <p:nvPicPr>
            <p:cNvPr id="480" name="Google Shape;480;p23"/>
            <p:cNvPicPr preferRelativeResize="0"/>
            <p:nvPr/>
          </p:nvPicPr>
          <p:blipFill rotWithShape="1">
            <a:blip r:embed="rId15">
              <a:alphaModFix/>
            </a:blip>
            <a:srcRect b="31392" l="0" r="93219" t="52686"/>
            <a:stretch/>
          </p:blipFill>
          <p:spPr>
            <a:xfrm>
              <a:off x="78223" y="3517549"/>
              <a:ext cx="800651" cy="1057514"/>
            </a:xfrm>
            <a:prstGeom prst="rect">
              <a:avLst/>
            </a:prstGeom>
            <a:noFill/>
            <a:ln>
              <a:noFill/>
            </a:ln>
          </p:spPr>
        </p:pic>
        <p:sp>
          <p:nvSpPr>
            <p:cNvPr id="481" name="Google Shape;481;p23"/>
            <p:cNvSpPr txBox="1"/>
            <p:nvPr/>
          </p:nvSpPr>
          <p:spPr>
            <a:xfrm>
              <a:off x="-135894" y="4323772"/>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Mạng</a:t>
              </a:r>
              <a:endParaRPr sz="1600">
                <a:solidFill>
                  <a:schemeClr val="lt1"/>
                </a:solidFill>
                <a:latin typeface="Calibri"/>
                <a:ea typeface="Calibri"/>
                <a:cs typeface="Calibri"/>
                <a:sym typeface="Calibri"/>
              </a:endParaRPr>
            </a:p>
          </p:txBody>
        </p:sp>
      </p:grpSp>
      <p:grpSp>
        <p:nvGrpSpPr>
          <p:cNvPr id="482" name="Google Shape;482;p23"/>
          <p:cNvGrpSpPr/>
          <p:nvPr/>
        </p:nvGrpSpPr>
        <p:grpSpPr>
          <a:xfrm>
            <a:off x="-56130" y="4728467"/>
            <a:ext cx="1228884" cy="1417101"/>
            <a:chOff x="-74866" y="4719589"/>
            <a:chExt cx="1228884" cy="1417101"/>
          </a:xfrm>
        </p:grpSpPr>
        <p:pic>
          <p:nvPicPr>
            <p:cNvPr id="483" name="Google Shape;483;p23"/>
            <p:cNvPicPr preferRelativeResize="0"/>
            <p:nvPr/>
          </p:nvPicPr>
          <p:blipFill rotWithShape="1">
            <a:blip r:embed="rId16">
              <a:alphaModFix/>
            </a:blip>
            <a:srcRect b="17509" l="0" r="92791" t="70183"/>
            <a:stretch/>
          </p:blipFill>
          <p:spPr>
            <a:xfrm>
              <a:off x="100139" y="4719589"/>
              <a:ext cx="878874" cy="844062"/>
            </a:xfrm>
            <a:prstGeom prst="rect">
              <a:avLst/>
            </a:prstGeom>
            <a:noFill/>
            <a:ln>
              <a:noFill/>
            </a:ln>
          </p:spPr>
        </p:pic>
        <p:sp>
          <p:nvSpPr>
            <p:cNvPr id="484" name="Google Shape;484;p23"/>
            <p:cNvSpPr txBox="1"/>
            <p:nvPr/>
          </p:nvSpPr>
          <p:spPr>
            <a:xfrm>
              <a:off x="-74866" y="5551915"/>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Panel điều khiển</a:t>
              </a:r>
              <a:endParaRPr sz="1600">
                <a:solidFill>
                  <a:schemeClr val="lt1"/>
                </a:solidFill>
                <a:latin typeface="Calibri"/>
                <a:ea typeface="Calibri"/>
                <a:cs typeface="Calibri"/>
                <a:sym typeface="Calibri"/>
              </a:endParaRPr>
            </a:p>
          </p:txBody>
        </p:sp>
      </p:grpSp>
      <p:grpSp>
        <p:nvGrpSpPr>
          <p:cNvPr id="485" name="Google Shape;485;p23"/>
          <p:cNvGrpSpPr/>
          <p:nvPr/>
        </p:nvGrpSpPr>
        <p:grpSpPr>
          <a:xfrm>
            <a:off x="1132103" y="2627"/>
            <a:ext cx="1228884" cy="1213773"/>
            <a:chOff x="992163" y="8905"/>
            <a:chExt cx="1228884" cy="1213773"/>
          </a:xfrm>
        </p:grpSpPr>
        <p:pic>
          <p:nvPicPr>
            <p:cNvPr id="486" name="Google Shape;486;p23"/>
            <p:cNvPicPr preferRelativeResize="0"/>
            <p:nvPr/>
          </p:nvPicPr>
          <p:blipFill rotWithShape="1">
            <a:blip r:embed="rId17">
              <a:alphaModFix/>
            </a:blip>
            <a:srcRect b="44646" l="45741" r="45274" t="38826"/>
            <a:stretch/>
          </p:blipFill>
          <p:spPr>
            <a:xfrm>
              <a:off x="1250819" y="8905"/>
              <a:ext cx="711573" cy="736344"/>
            </a:xfrm>
            <a:prstGeom prst="rect">
              <a:avLst/>
            </a:prstGeom>
            <a:noFill/>
            <a:ln>
              <a:noFill/>
            </a:ln>
          </p:spPr>
        </p:pic>
        <p:sp>
          <p:nvSpPr>
            <p:cNvPr id="487" name="Google Shape;487;p23"/>
            <p:cNvSpPr txBox="1"/>
            <p:nvPr/>
          </p:nvSpPr>
          <p:spPr>
            <a:xfrm>
              <a:off x="992163" y="637903"/>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Thành viên trong nhóm</a:t>
              </a:r>
              <a:endParaRPr sz="1600">
                <a:solidFill>
                  <a:schemeClr val="lt1"/>
                </a:solidFill>
                <a:latin typeface="Calibri"/>
                <a:ea typeface="Calibri"/>
                <a:cs typeface="Calibri"/>
                <a:sym typeface="Calibri"/>
              </a:endParaRPr>
            </a:p>
          </p:txBody>
        </p:sp>
      </p:grpSp>
      <p:grpSp>
        <p:nvGrpSpPr>
          <p:cNvPr id="488" name="Google Shape;488;p23"/>
          <p:cNvGrpSpPr/>
          <p:nvPr/>
        </p:nvGrpSpPr>
        <p:grpSpPr>
          <a:xfrm>
            <a:off x="1086718" y="1213294"/>
            <a:ext cx="1228884" cy="1293865"/>
            <a:chOff x="1086718" y="1213294"/>
            <a:chExt cx="1228884" cy="1293865"/>
          </a:xfrm>
        </p:grpSpPr>
        <p:pic>
          <p:nvPicPr>
            <p:cNvPr id="489" name="Google Shape;489;p23"/>
            <p:cNvPicPr preferRelativeResize="0"/>
            <p:nvPr/>
          </p:nvPicPr>
          <p:blipFill rotWithShape="1">
            <a:blip r:embed="rId18">
              <a:alphaModFix/>
            </a:blip>
            <a:srcRect b="44646" l="45659" r="44863" t="39934"/>
            <a:stretch/>
          </p:blipFill>
          <p:spPr>
            <a:xfrm>
              <a:off x="1342064" y="1213294"/>
              <a:ext cx="808961" cy="740324"/>
            </a:xfrm>
            <a:prstGeom prst="rect">
              <a:avLst/>
            </a:prstGeom>
            <a:noFill/>
            <a:ln>
              <a:noFill/>
            </a:ln>
          </p:spPr>
        </p:pic>
        <p:sp>
          <p:nvSpPr>
            <p:cNvPr id="490" name="Google Shape;490;p23"/>
            <p:cNvSpPr txBox="1"/>
            <p:nvPr/>
          </p:nvSpPr>
          <p:spPr>
            <a:xfrm>
              <a:off x="1086718" y="1922384"/>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Nội dung bài học</a:t>
              </a:r>
              <a:endParaRPr sz="1600">
                <a:solidFill>
                  <a:schemeClr val="lt1"/>
                </a:solidFill>
                <a:latin typeface="Calibri"/>
                <a:ea typeface="Calibri"/>
                <a:cs typeface="Calibri"/>
                <a:sym typeface="Calibri"/>
              </a:endParaRPr>
            </a:p>
          </p:txBody>
        </p:sp>
      </p:grpSp>
      <p:grpSp>
        <p:nvGrpSpPr>
          <p:cNvPr id="491" name="Google Shape;491;p23"/>
          <p:cNvGrpSpPr/>
          <p:nvPr/>
        </p:nvGrpSpPr>
        <p:grpSpPr>
          <a:xfrm>
            <a:off x="1086718" y="2528849"/>
            <a:ext cx="1228884" cy="1017711"/>
            <a:chOff x="1077231" y="3710756"/>
            <a:chExt cx="1228884" cy="1017711"/>
          </a:xfrm>
        </p:grpSpPr>
        <p:pic>
          <p:nvPicPr>
            <p:cNvPr id="492" name="Google Shape;492;p23"/>
            <p:cNvPicPr preferRelativeResize="0"/>
            <p:nvPr/>
          </p:nvPicPr>
          <p:blipFill rotWithShape="1">
            <a:blip r:embed="rId19">
              <a:alphaModFix/>
            </a:blip>
            <a:srcRect b="72140" l="12824" r="77437" t="11242"/>
            <a:stretch/>
          </p:blipFill>
          <p:spPr>
            <a:xfrm>
              <a:off x="1364388" y="3710756"/>
              <a:ext cx="673544" cy="646440"/>
            </a:xfrm>
            <a:prstGeom prst="rect">
              <a:avLst/>
            </a:prstGeom>
            <a:noFill/>
            <a:ln>
              <a:noFill/>
            </a:ln>
          </p:spPr>
        </p:pic>
        <p:sp>
          <p:nvSpPr>
            <p:cNvPr id="493" name="Google Shape;493;p23"/>
            <p:cNvSpPr txBox="1"/>
            <p:nvPr/>
          </p:nvSpPr>
          <p:spPr>
            <a:xfrm>
              <a:off x="1077231"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Kết luận</a:t>
              </a:r>
              <a:endParaRPr sz="1600">
                <a:solidFill>
                  <a:schemeClr val="lt1"/>
                </a:solidFill>
                <a:latin typeface="Calibri"/>
                <a:ea typeface="Calibri"/>
                <a:cs typeface="Calibri"/>
                <a:sym typeface="Calibri"/>
              </a:endParaRPr>
            </a:p>
          </p:txBody>
        </p:sp>
      </p:grpSp>
      <p:grpSp>
        <p:nvGrpSpPr>
          <p:cNvPr id="494" name="Google Shape;494;p23"/>
          <p:cNvGrpSpPr/>
          <p:nvPr/>
        </p:nvGrpSpPr>
        <p:grpSpPr>
          <a:xfrm>
            <a:off x="1113089" y="3695655"/>
            <a:ext cx="1228884" cy="1032812"/>
            <a:chOff x="1113089" y="3695655"/>
            <a:chExt cx="1228884" cy="1032812"/>
          </a:xfrm>
        </p:grpSpPr>
        <p:pic>
          <p:nvPicPr>
            <p:cNvPr id="495" name="Google Shape;495;p23"/>
            <p:cNvPicPr preferRelativeResize="0"/>
            <p:nvPr/>
          </p:nvPicPr>
          <p:blipFill rotWithShape="1">
            <a:blip r:embed="rId20">
              <a:alphaModFix/>
            </a:blip>
            <a:srcRect b="71970" l="12913" r="77499" t="10986"/>
            <a:stretch/>
          </p:blipFill>
          <p:spPr>
            <a:xfrm>
              <a:off x="1390759" y="3695655"/>
              <a:ext cx="673544" cy="673596"/>
            </a:xfrm>
            <a:prstGeom prst="rect">
              <a:avLst/>
            </a:prstGeom>
            <a:noFill/>
            <a:ln>
              <a:noFill/>
            </a:ln>
          </p:spPr>
        </p:pic>
        <p:sp>
          <p:nvSpPr>
            <p:cNvPr id="496" name="Google Shape;496;p23"/>
            <p:cNvSpPr txBox="1"/>
            <p:nvPr/>
          </p:nvSpPr>
          <p:spPr>
            <a:xfrm>
              <a:off x="1113089"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Tổng kết</a:t>
              </a:r>
              <a:endParaRPr sz="1600">
                <a:solidFill>
                  <a:schemeClr val="lt1"/>
                </a:solidFill>
                <a:latin typeface="Calibri"/>
                <a:ea typeface="Calibri"/>
                <a:cs typeface="Calibri"/>
                <a:sym typeface="Calibri"/>
              </a:endParaRPr>
            </a:p>
          </p:txBody>
        </p:sp>
      </p:grpSp>
      <p:sp>
        <p:nvSpPr>
          <p:cNvPr id="497" name="Google Shape;497;p23"/>
          <p:cNvSpPr/>
          <p:nvPr/>
        </p:nvSpPr>
        <p:spPr>
          <a:xfrm>
            <a:off x="-19" y="-9812"/>
            <a:ext cx="12192000" cy="6281679"/>
          </a:xfrm>
          <a:prstGeom prst="rect">
            <a:avLst/>
          </a:prstGeom>
          <a:solidFill>
            <a:srgbClr val="202020"/>
          </a:solidFill>
          <a:ln>
            <a:noFill/>
          </a:ln>
        </p:spPr>
        <p:txBody>
          <a:bodyPr anchorCtr="0" anchor="ctr" bIns="45700" lIns="91425" spcFirstLastPara="1" rIns="91425" wrap="square" tIns="45700">
            <a:noAutofit/>
          </a:bodyPr>
          <a:lstStyle/>
          <a:p>
            <a:pPr indent="0" lvl="8" marL="3657600" marR="0" rtl="0" algn="l">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pic>
        <p:nvPicPr>
          <p:cNvPr id="498" name="Google Shape;498;p23">
            <a:hlinkClick action="ppaction://hlinksldjump" r:id="rId21"/>
          </p:cNvPr>
          <p:cNvPicPr preferRelativeResize="0"/>
          <p:nvPr/>
        </p:nvPicPr>
        <p:blipFill rotWithShape="1">
          <a:blip r:embed="rId22">
            <a:alphaModFix/>
          </a:blip>
          <a:srcRect b="95720" l="91385" r="0" t="0"/>
          <a:stretch/>
        </p:blipFill>
        <p:spPr>
          <a:xfrm>
            <a:off x="10695419" y="10792"/>
            <a:ext cx="1496562" cy="418186"/>
          </a:xfrm>
          <a:prstGeom prst="rect">
            <a:avLst/>
          </a:prstGeom>
          <a:noFill/>
          <a:ln>
            <a:noFill/>
          </a:ln>
        </p:spPr>
      </p:pic>
      <p:sp>
        <p:nvSpPr>
          <p:cNvPr id="499" name="Google Shape;499;p23"/>
          <p:cNvSpPr txBox="1"/>
          <p:nvPr/>
        </p:nvSpPr>
        <p:spPr>
          <a:xfrm>
            <a:off x="5992759" y="955795"/>
            <a:ext cx="5850342"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6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p:txBody>
      </p:sp>
      <p:pic>
        <p:nvPicPr>
          <p:cNvPr id="500" name="Google Shape;500;p23"/>
          <p:cNvPicPr preferRelativeResize="0"/>
          <p:nvPr/>
        </p:nvPicPr>
        <p:blipFill rotWithShape="1">
          <a:blip r:embed="rId23">
            <a:alphaModFix/>
          </a:blip>
          <a:srcRect b="0" l="0" r="0" t="0"/>
          <a:stretch/>
        </p:blipFill>
        <p:spPr>
          <a:xfrm>
            <a:off x="2700521" y="2320957"/>
            <a:ext cx="2146840" cy="1924472"/>
          </a:xfrm>
          <a:prstGeom prst="flowChartPreparation">
            <a:avLst/>
          </a:prstGeom>
          <a:noFill/>
          <a:ln>
            <a:noFill/>
          </a:ln>
        </p:spPr>
      </p:pic>
      <p:pic>
        <p:nvPicPr>
          <p:cNvPr id="501" name="Google Shape;501;p23"/>
          <p:cNvPicPr preferRelativeResize="0"/>
          <p:nvPr/>
        </p:nvPicPr>
        <p:blipFill rotWithShape="1">
          <a:blip r:embed="rId24">
            <a:alphaModFix/>
          </a:blip>
          <a:srcRect b="0" l="0" r="7753" t="1223"/>
          <a:stretch/>
        </p:blipFill>
        <p:spPr>
          <a:xfrm>
            <a:off x="655557" y="1058700"/>
            <a:ext cx="2307395" cy="2110362"/>
          </a:xfrm>
          <a:prstGeom prst="hexagon">
            <a:avLst>
              <a:gd fmla="val 25000" name="adj"/>
              <a:gd fmla="val 115470" name="vf"/>
            </a:avLst>
          </a:prstGeom>
          <a:noFill/>
          <a:ln>
            <a:noFill/>
          </a:ln>
        </p:spPr>
      </p:pic>
      <p:pic>
        <p:nvPicPr>
          <p:cNvPr id="502" name="Google Shape;502;p23"/>
          <p:cNvPicPr preferRelativeResize="0"/>
          <p:nvPr/>
        </p:nvPicPr>
        <p:blipFill rotWithShape="1">
          <a:blip r:embed="rId25">
            <a:alphaModFix/>
          </a:blip>
          <a:srcRect b="0" l="0" r="0" t="0"/>
          <a:stretch/>
        </p:blipFill>
        <p:spPr>
          <a:xfrm>
            <a:off x="795711" y="3461986"/>
            <a:ext cx="2229903" cy="1883203"/>
          </a:xfrm>
          <a:prstGeom prst="hexagon">
            <a:avLst>
              <a:gd fmla="val 25000" name="adj"/>
              <a:gd fmla="val 115470" name="vf"/>
            </a:avLst>
          </a:prstGeom>
          <a:noFill/>
          <a:ln>
            <a:noFill/>
          </a:ln>
        </p:spPr>
      </p:pic>
      <p:sp>
        <p:nvSpPr>
          <p:cNvPr id="503" name="Google Shape;503;p23"/>
          <p:cNvSpPr txBox="1"/>
          <p:nvPr/>
        </p:nvSpPr>
        <p:spPr>
          <a:xfrm>
            <a:off x="5069477" y="314871"/>
            <a:ext cx="6406667"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9CC2E5"/>
                </a:solidFill>
                <a:latin typeface="Calibri"/>
                <a:ea typeface="Calibri"/>
                <a:cs typeface="Calibri"/>
                <a:sym typeface="Calibri"/>
              </a:rPr>
              <a:t>       Trong thời đại công nghệ 4.0, việc sử dụng máy tính và các thiết bị điện tử đã trở thành một phần không thể thiếu trong đời sống hàng ngày của con người. Với sự phát triển của công nghệ, ngành sản xuất máy tính và thiết bị điện tử đang ngày càng tăng nhanh chóng, tạo ra nhu cầu quản lý và kiểm soát hàng hóa trong kho ngày càng lớn.</a:t>
            </a:r>
            <a:endParaRPr sz="2000">
              <a:solidFill>
                <a:srgbClr val="9CC2E5"/>
              </a:solidFill>
              <a:latin typeface="Calibri"/>
              <a:ea typeface="Calibri"/>
              <a:cs typeface="Calibri"/>
              <a:sym typeface="Calibri"/>
            </a:endParaRPr>
          </a:p>
          <a:p>
            <a:pPr indent="0" lvl="0" marL="0" marR="0" rtl="0" algn="l">
              <a:spcBef>
                <a:spcPts val="0"/>
              </a:spcBef>
              <a:spcAft>
                <a:spcPts val="0"/>
              </a:spcAft>
              <a:buNone/>
            </a:pPr>
            <a:r>
              <a:rPr lang="en-US" sz="2000">
                <a:solidFill>
                  <a:srgbClr val="9CC2E5"/>
                </a:solidFill>
                <a:latin typeface="Calibri"/>
                <a:ea typeface="Calibri"/>
                <a:cs typeface="Calibri"/>
                <a:sym typeface="Calibri"/>
              </a:rPr>
              <a:t>       Đồ án "Quản lý kho máy tính" tập trung vào việc thiết kế và xây dựng một hệ thống quản lý kho máy tính để giúp cho công ty quản lý sản phẩm trong kho một cách dễ dàng, nhanh chóng và hiệu quả hơn, đồng thời giảm thiểu sai sót trong quá trình quản lý. Đồ án này sử dụng các kỹ thuật lập trình và cơ sở dữ liệu để cung cấp một giải pháp hiệu quả cho việc quản lý kho máy tính. Ngoài ra, đồ án cũng có ý nghĩa đào tạo về các kỹ năng lập trình, quản lý dữ liệu, phân tích yêu cầu và thiết kế hệ thống, cũng như trau dồi kinh nghiệm làm việc trong một dự án lớn và phức tạp.</a:t>
            </a:r>
            <a:endParaRPr sz="2000">
              <a:solidFill>
                <a:srgbClr val="9CC2E5"/>
              </a:solidFill>
              <a:latin typeface="Calibri"/>
              <a:ea typeface="Calibri"/>
              <a:cs typeface="Calibri"/>
              <a:sym typeface="Calibri"/>
            </a:endParaRPr>
          </a:p>
        </p:txBody>
      </p:sp>
      <p:sp>
        <p:nvSpPr>
          <p:cNvPr id="504" name="Google Shape;504;p23"/>
          <p:cNvSpPr txBox="1"/>
          <p:nvPr/>
        </p:nvSpPr>
        <p:spPr>
          <a:xfrm>
            <a:off x="130373" y="28459"/>
            <a:ext cx="399078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4FD0FF"/>
                </a:solidFill>
                <a:latin typeface="Times New Roman"/>
                <a:ea typeface="Times New Roman"/>
                <a:cs typeface="Times New Roman"/>
                <a:sym typeface="Times New Roman"/>
              </a:rPr>
              <a:t>Quản Lý Kho Máy Tính</a:t>
            </a:r>
            <a:endParaRPr b="1" sz="2800">
              <a:solidFill>
                <a:srgbClr val="4FD0FF"/>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500"/>
                                        <p:tgtEl>
                                          <p:spTgt spid="4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120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110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Background pattern&#10;&#10;Description automatically generated" id="509" name="Google Shape;509;p24"/>
          <p:cNvPicPr preferRelativeResize="0"/>
          <p:nvPr/>
        </p:nvPicPr>
        <p:blipFill rotWithShape="1">
          <a:blip r:embed="rId3">
            <a:alphaModFix/>
          </a:blip>
          <a:srcRect b="4343" l="0" r="0" t="5672"/>
          <a:stretch/>
        </p:blipFill>
        <p:spPr>
          <a:xfrm>
            <a:off x="20" y="-24685"/>
            <a:ext cx="12191980" cy="6882685"/>
          </a:xfrm>
          <a:prstGeom prst="rect">
            <a:avLst/>
          </a:prstGeom>
          <a:noFill/>
          <a:ln>
            <a:noFill/>
          </a:ln>
        </p:spPr>
      </p:pic>
      <p:grpSp>
        <p:nvGrpSpPr>
          <p:cNvPr id="510" name="Google Shape;510;p24"/>
          <p:cNvGrpSpPr/>
          <p:nvPr/>
        </p:nvGrpSpPr>
        <p:grpSpPr>
          <a:xfrm>
            <a:off x="0" y="6262577"/>
            <a:ext cx="12277502" cy="614395"/>
            <a:chOff x="0" y="6262577"/>
            <a:chExt cx="12277502" cy="614395"/>
          </a:xfrm>
        </p:grpSpPr>
        <p:sp>
          <p:nvSpPr>
            <p:cNvPr id="511" name="Google Shape;511;p24"/>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2" name="Google Shape;512;p24"/>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513" name="Google Shape;513;p24"/>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514" name="Google Shape;514;p24"/>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515" name="Google Shape;515;p24"/>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516" name="Google Shape;516;p24"/>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517" name="Google Shape;517;p24"/>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518" name="Google Shape;518;p24"/>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519" name="Google Shape;519;p24"/>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520" name="Google Shape;520;p24"/>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521" name="Google Shape;521;p24"/>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522" name="Google Shape;522;p24"/>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sp>
        <p:nvSpPr>
          <p:cNvPr id="523" name="Google Shape;523;p24"/>
          <p:cNvSpPr/>
          <p:nvPr/>
        </p:nvSpPr>
        <p:spPr>
          <a:xfrm>
            <a:off x="0" y="0"/>
            <a:ext cx="12192000" cy="6281679"/>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4" name="Google Shape;524;p24"/>
          <p:cNvPicPr preferRelativeResize="0"/>
          <p:nvPr/>
        </p:nvPicPr>
        <p:blipFill rotWithShape="1">
          <a:blip r:embed="rId12">
            <a:alphaModFix/>
          </a:blip>
          <a:srcRect b="44646" l="45659" r="44863" t="39934"/>
          <a:stretch/>
        </p:blipFill>
        <p:spPr>
          <a:xfrm>
            <a:off x="5460371" y="2191965"/>
            <a:ext cx="1851483" cy="1694393"/>
          </a:xfrm>
          <a:prstGeom prst="rect">
            <a:avLst/>
          </a:prstGeom>
          <a:noFill/>
          <a:ln>
            <a:noFill/>
          </a:ln>
        </p:spPr>
      </p:pic>
      <p:pic>
        <p:nvPicPr>
          <p:cNvPr id="525" name="Google Shape;525;p24">
            <a:hlinkClick action="ppaction://hlinksldjump" r:id="rId13"/>
          </p:cNvPr>
          <p:cNvPicPr preferRelativeResize="0"/>
          <p:nvPr/>
        </p:nvPicPr>
        <p:blipFill rotWithShape="1">
          <a:blip r:embed="rId14">
            <a:alphaModFix/>
          </a:blip>
          <a:srcRect b="95720" l="91385" r="0" t="0"/>
          <a:stretch/>
        </p:blipFill>
        <p:spPr>
          <a:xfrm>
            <a:off x="10695419" y="10792"/>
            <a:ext cx="1496562" cy="4181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descr="Background pattern&#10;&#10;Description automatically generated" id="530" name="Google Shape;530;p25"/>
          <p:cNvPicPr preferRelativeResize="0"/>
          <p:nvPr/>
        </p:nvPicPr>
        <p:blipFill rotWithShape="1">
          <a:blip r:embed="rId3">
            <a:alphaModFix/>
          </a:blip>
          <a:srcRect b="4343" l="0" r="0" t="5672"/>
          <a:stretch/>
        </p:blipFill>
        <p:spPr>
          <a:xfrm>
            <a:off x="20" y="-24685"/>
            <a:ext cx="12191980" cy="6882685"/>
          </a:xfrm>
          <a:prstGeom prst="rect">
            <a:avLst/>
          </a:prstGeom>
          <a:noFill/>
          <a:ln>
            <a:noFill/>
          </a:ln>
        </p:spPr>
      </p:pic>
      <p:grpSp>
        <p:nvGrpSpPr>
          <p:cNvPr id="531" name="Google Shape;531;p25"/>
          <p:cNvGrpSpPr/>
          <p:nvPr/>
        </p:nvGrpSpPr>
        <p:grpSpPr>
          <a:xfrm>
            <a:off x="0" y="6262577"/>
            <a:ext cx="12277502" cy="614395"/>
            <a:chOff x="0" y="6262577"/>
            <a:chExt cx="12277502" cy="614395"/>
          </a:xfrm>
        </p:grpSpPr>
        <p:sp>
          <p:nvSpPr>
            <p:cNvPr id="532" name="Google Shape;532;p25"/>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3" name="Google Shape;533;p25"/>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534" name="Google Shape;534;p25"/>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535" name="Google Shape;535;p25"/>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536" name="Google Shape;536;p25"/>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537" name="Google Shape;537;p25"/>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538" name="Google Shape;538;p25"/>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539" name="Google Shape;539;p25"/>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540" name="Google Shape;540;p25"/>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541" name="Google Shape;541;p25"/>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542" name="Google Shape;542;p25"/>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543" name="Google Shape;543;p25"/>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sp>
        <p:nvSpPr>
          <p:cNvPr id="544" name="Google Shape;544;p25"/>
          <p:cNvSpPr/>
          <p:nvPr/>
        </p:nvSpPr>
        <p:spPr>
          <a:xfrm>
            <a:off x="0" y="0"/>
            <a:ext cx="12192000" cy="6281679"/>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5" name="Google Shape;545;p25"/>
          <p:cNvPicPr preferRelativeResize="0"/>
          <p:nvPr/>
        </p:nvPicPr>
        <p:blipFill rotWithShape="1">
          <a:blip r:embed="rId12">
            <a:alphaModFix/>
          </a:blip>
          <a:srcRect b="44646" l="45659" r="44863" t="39934"/>
          <a:stretch/>
        </p:blipFill>
        <p:spPr>
          <a:xfrm>
            <a:off x="5460371" y="1436895"/>
            <a:ext cx="1851483" cy="1694393"/>
          </a:xfrm>
          <a:prstGeom prst="rect">
            <a:avLst/>
          </a:prstGeom>
          <a:noFill/>
          <a:ln>
            <a:noFill/>
          </a:ln>
        </p:spPr>
      </p:pic>
      <p:pic>
        <p:nvPicPr>
          <p:cNvPr id="546" name="Google Shape;546;p25">
            <a:hlinkClick action="ppaction://hlinksldjump" r:id="rId13"/>
          </p:cNvPr>
          <p:cNvPicPr preferRelativeResize="0"/>
          <p:nvPr/>
        </p:nvPicPr>
        <p:blipFill rotWithShape="1">
          <a:blip r:embed="rId14">
            <a:alphaModFix/>
          </a:blip>
          <a:srcRect b="95720" l="91385" r="0" t="0"/>
          <a:stretch/>
        </p:blipFill>
        <p:spPr>
          <a:xfrm>
            <a:off x="10695419" y="10792"/>
            <a:ext cx="1496562" cy="418186"/>
          </a:xfrm>
          <a:prstGeom prst="rect">
            <a:avLst/>
          </a:prstGeom>
          <a:noFill/>
          <a:ln>
            <a:noFill/>
          </a:ln>
        </p:spPr>
      </p:pic>
      <p:sp>
        <p:nvSpPr>
          <p:cNvPr id="547" name="Google Shape;547;p25"/>
          <p:cNvSpPr txBox="1"/>
          <p:nvPr/>
        </p:nvSpPr>
        <p:spPr>
          <a:xfrm>
            <a:off x="3459238" y="3174679"/>
            <a:ext cx="585034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Calibri"/>
                <a:ea typeface="Calibri"/>
                <a:cs typeface="Calibri"/>
                <a:sym typeface="Calibri"/>
              </a:rPr>
              <a:t>Nội dung bài học</a:t>
            </a:r>
            <a:endParaRPr b="1" sz="40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descr="Background pattern&#10;&#10;Description automatically generated" id="552" name="Google Shape;552;p26"/>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553" name="Google Shape;553;p26"/>
          <p:cNvGrpSpPr/>
          <p:nvPr/>
        </p:nvGrpSpPr>
        <p:grpSpPr>
          <a:xfrm>
            <a:off x="0" y="6262577"/>
            <a:ext cx="12277502" cy="614395"/>
            <a:chOff x="0" y="6262577"/>
            <a:chExt cx="12277502" cy="614395"/>
          </a:xfrm>
        </p:grpSpPr>
        <p:sp>
          <p:nvSpPr>
            <p:cNvPr id="554" name="Google Shape;554;p26"/>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55" name="Google Shape;555;p26"/>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556" name="Google Shape;556;p26"/>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557" name="Google Shape;557;p26"/>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558" name="Google Shape;558;p26"/>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559" name="Google Shape;559;p26"/>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560" name="Google Shape;560;p26"/>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561" name="Google Shape;561;p26"/>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562" name="Google Shape;562;p26"/>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563" name="Google Shape;563;p26"/>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564" name="Google Shape;564;p26"/>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565" name="Google Shape;565;p26"/>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sp>
        <p:nvSpPr>
          <p:cNvPr id="566" name="Google Shape;566;p26"/>
          <p:cNvSpPr/>
          <p:nvPr/>
        </p:nvSpPr>
        <p:spPr>
          <a:xfrm>
            <a:off x="832810" y="3295633"/>
            <a:ext cx="11359189" cy="2992613"/>
          </a:xfrm>
          <a:prstGeom prst="roundRect">
            <a:avLst>
              <a:gd fmla="val 0" name="adj"/>
            </a:avLst>
          </a:prstGeom>
          <a:solidFill>
            <a:srgbClr val="2627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26"/>
          <p:cNvSpPr/>
          <p:nvPr/>
        </p:nvSpPr>
        <p:spPr>
          <a:xfrm>
            <a:off x="0" y="-18971"/>
            <a:ext cx="863970"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8" name="Google Shape;568;p26"/>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569" name="Google Shape;569;p26"/>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570" name="Google Shape;570;p26"/>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571" name="Google Shape;571;p26"/>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572" name="Google Shape;572;p26">
            <a:hlinkClick/>
          </p:cNvPr>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573" name="Google Shape;573;p26"/>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574" name="Google Shape;574;p26"/>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sp>
        <p:nvSpPr>
          <p:cNvPr id="575" name="Google Shape;575;p26"/>
          <p:cNvSpPr/>
          <p:nvPr/>
        </p:nvSpPr>
        <p:spPr>
          <a:xfrm rot="5400000">
            <a:off x="5858498" y="-5858499"/>
            <a:ext cx="468431" cy="1218542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6" name="Google Shape;576;p26"/>
          <p:cNvPicPr preferRelativeResize="0"/>
          <p:nvPr/>
        </p:nvPicPr>
        <p:blipFill rotWithShape="1">
          <a:blip r:embed="rId14">
            <a:alphaModFix/>
          </a:blip>
          <a:srcRect b="44646" l="45659" r="44863" t="39934"/>
          <a:stretch/>
        </p:blipFill>
        <p:spPr>
          <a:xfrm>
            <a:off x="133122" y="21023"/>
            <a:ext cx="349411" cy="319764"/>
          </a:xfrm>
          <a:prstGeom prst="rect">
            <a:avLst/>
          </a:prstGeom>
          <a:noFill/>
          <a:ln>
            <a:noFill/>
          </a:ln>
        </p:spPr>
      </p:pic>
      <p:pic>
        <p:nvPicPr>
          <p:cNvPr id="577" name="Google Shape;577;p26">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578" name="Google Shape;578;p26"/>
          <p:cNvSpPr txBox="1"/>
          <p:nvPr/>
        </p:nvSpPr>
        <p:spPr>
          <a:xfrm>
            <a:off x="402483" y="33740"/>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579" name="Google Shape;579;p26"/>
          <p:cNvGrpSpPr/>
          <p:nvPr/>
        </p:nvGrpSpPr>
        <p:grpSpPr>
          <a:xfrm>
            <a:off x="3677265" y="65568"/>
            <a:ext cx="5309419" cy="338554"/>
            <a:chOff x="3677265" y="65568"/>
            <a:chExt cx="5309419" cy="338554"/>
          </a:xfrm>
        </p:grpSpPr>
        <p:sp>
          <p:nvSpPr>
            <p:cNvPr id="580" name="Google Shape;580;p26"/>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26"/>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26"/>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83" name="Google Shape;583;p26"/>
          <p:cNvGrpSpPr/>
          <p:nvPr/>
        </p:nvGrpSpPr>
        <p:grpSpPr>
          <a:xfrm>
            <a:off x="1619779" y="3451820"/>
            <a:ext cx="2141117" cy="2649267"/>
            <a:chOff x="1674118" y="3462615"/>
            <a:chExt cx="2141117" cy="2649267"/>
          </a:xfrm>
        </p:grpSpPr>
        <p:sp>
          <p:nvSpPr>
            <p:cNvPr id="584" name="Google Shape;584;p26"/>
            <p:cNvSpPr/>
            <p:nvPr/>
          </p:nvSpPr>
          <p:spPr>
            <a:xfrm>
              <a:off x="1711743" y="3462615"/>
              <a:ext cx="2103492" cy="2649267"/>
            </a:xfrm>
            <a:prstGeom prst="roundRect">
              <a:avLst>
                <a:gd fmla="val 2685" name="adj"/>
              </a:avLst>
            </a:prstGeom>
            <a:solidFill>
              <a:srgbClr val="3032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5" name="Google Shape;585;p26"/>
            <p:cNvPicPr preferRelativeResize="0"/>
            <p:nvPr/>
          </p:nvPicPr>
          <p:blipFill rotWithShape="1">
            <a:blip r:embed="rId17">
              <a:alphaModFix/>
            </a:blip>
            <a:srcRect b="15819" l="38410" r="55466" t="80026"/>
            <a:stretch/>
          </p:blipFill>
          <p:spPr>
            <a:xfrm>
              <a:off x="1769955" y="4841841"/>
              <a:ext cx="731846" cy="279283"/>
            </a:xfrm>
            <a:prstGeom prst="rect">
              <a:avLst/>
            </a:prstGeom>
            <a:noFill/>
            <a:ln>
              <a:noFill/>
            </a:ln>
          </p:spPr>
        </p:pic>
        <p:sp>
          <p:nvSpPr>
            <p:cNvPr id="586" name="Google Shape;586;p26"/>
            <p:cNvSpPr txBox="1"/>
            <p:nvPr/>
          </p:nvSpPr>
          <p:spPr>
            <a:xfrm>
              <a:off x="1714221" y="5077182"/>
              <a:ext cx="2017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7F7F7"/>
                  </a:solidFill>
                  <a:latin typeface="Times New Roman"/>
                  <a:ea typeface="Times New Roman"/>
                  <a:cs typeface="Times New Roman"/>
                  <a:sym typeface="Times New Roman"/>
                </a:rPr>
                <a:t>Phát Biểu Bài Toán</a:t>
              </a:r>
              <a:endParaRPr sz="1800">
                <a:solidFill>
                  <a:srgbClr val="F7F7F7"/>
                </a:solidFill>
                <a:latin typeface="Times New Roman"/>
                <a:ea typeface="Times New Roman"/>
                <a:cs typeface="Times New Roman"/>
                <a:sym typeface="Times New Roman"/>
              </a:endParaRPr>
            </a:p>
          </p:txBody>
        </p:sp>
        <p:sp>
          <p:nvSpPr>
            <p:cNvPr id="587" name="Google Shape;587;p26"/>
            <p:cNvSpPr txBox="1"/>
            <p:nvPr/>
          </p:nvSpPr>
          <p:spPr>
            <a:xfrm>
              <a:off x="1674118" y="4554971"/>
              <a:ext cx="16927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7F7F7"/>
                  </a:solidFill>
                  <a:latin typeface="Times New Roman"/>
                  <a:ea typeface="Times New Roman"/>
                  <a:cs typeface="Times New Roman"/>
                  <a:sym typeface="Times New Roman"/>
                </a:rPr>
                <a:t>Nội dung 1</a:t>
              </a:r>
              <a:endParaRPr sz="2400">
                <a:solidFill>
                  <a:srgbClr val="F7F7F7"/>
                </a:solidFill>
                <a:latin typeface="Times New Roman"/>
                <a:ea typeface="Times New Roman"/>
                <a:cs typeface="Times New Roman"/>
                <a:sym typeface="Times New Roman"/>
              </a:endParaRPr>
            </a:p>
          </p:txBody>
        </p:sp>
      </p:grpSp>
      <p:grpSp>
        <p:nvGrpSpPr>
          <p:cNvPr id="588" name="Google Shape;588;p26"/>
          <p:cNvGrpSpPr/>
          <p:nvPr/>
        </p:nvGrpSpPr>
        <p:grpSpPr>
          <a:xfrm>
            <a:off x="4016882" y="3457122"/>
            <a:ext cx="2188502" cy="2649267"/>
            <a:chOff x="4016882" y="3457122"/>
            <a:chExt cx="2188502" cy="2649267"/>
          </a:xfrm>
        </p:grpSpPr>
        <p:sp>
          <p:nvSpPr>
            <p:cNvPr id="589" name="Google Shape;589;p26"/>
            <p:cNvSpPr/>
            <p:nvPr/>
          </p:nvSpPr>
          <p:spPr>
            <a:xfrm>
              <a:off x="4076346" y="3457122"/>
              <a:ext cx="2103492" cy="2649267"/>
            </a:xfrm>
            <a:prstGeom prst="roundRect">
              <a:avLst>
                <a:gd fmla="val 2685" name="adj"/>
              </a:avLst>
            </a:prstGeom>
            <a:solidFill>
              <a:srgbClr val="3032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 name="Google Shape;590;p26"/>
            <p:cNvSpPr txBox="1"/>
            <p:nvPr/>
          </p:nvSpPr>
          <p:spPr>
            <a:xfrm>
              <a:off x="4071393" y="5097165"/>
              <a:ext cx="213399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7F7F7"/>
                  </a:solidFill>
                  <a:latin typeface="Times New Roman"/>
                  <a:ea typeface="Times New Roman"/>
                  <a:cs typeface="Times New Roman"/>
                  <a:sym typeface="Times New Roman"/>
                </a:rPr>
                <a:t>Xác Định Các Lớp Của Bài Toán &amp; Cài Đặt</a:t>
              </a:r>
              <a:endParaRPr sz="1800">
                <a:solidFill>
                  <a:srgbClr val="F7F7F7"/>
                </a:solidFill>
                <a:latin typeface="Times New Roman"/>
                <a:ea typeface="Times New Roman"/>
                <a:cs typeface="Times New Roman"/>
                <a:sym typeface="Times New Roman"/>
              </a:endParaRPr>
            </a:p>
          </p:txBody>
        </p:sp>
        <p:pic>
          <p:nvPicPr>
            <p:cNvPr id="591" name="Google Shape;591;p26"/>
            <p:cNvPicPr preferRelativeResize="0"/>
            <p:nvPr/>
          </p:nvPicPr>
          <p:blipFill rotWithShape="1">
            <a:blip r:embed="rId17">
              <a:alphaModFix/>
            </a:blip>
            <a:srcRect b="15819" l="38410" r="55466" t="80026"/>
            <a:stretch/>
          </p:blipFill>
          <p:spPr>
            <a:xfrm>
              <a:off x="4071393" y="4831046"/>
              <a:ext cx="731846" cy="279283"/>
            </a:xfrm>
            <a:prstGeom prst="rect">
              <a:avLst/>
            </a:prstGeom>
            <a:noFill/>
            <a:ln>
              <a:noFill/>
            </a:ln>
          </p:spPr>
        </p:pic>
        <p:sp>
          <p:nvSpPr>
            <p:cNvPr id="592" name="Google Shape;592;p26"/>
            <p:cNvSpPr txBox="1"/>
            <p:nvPr/>
          </p:nvSpPr>
          <p:spPr>
            <a:xfrm>
              <a:off x="4016882" y="4549283"/>
              <a:ext cx="16927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7F7F7"/>
                  </a:solidFill>
                  <a:latin typeface="Times New Roman"/>
                  <a:ea typeface="Times New Roman"/>
                  <a:cs typeface="Times New Roman"/>
                  <a:sym typeface="Times New Roman"/>
                </a:rPr>
                <a:t>Nội dung 2</a:t>
              </a:r>
              <a:endParaRPr sz="2400">
                <a:solidFill>
                  <a:srgbClr val="F7F7F7"/>
                </a:solidFill>
                <a:latin typeface="Times New Roman"/>
                <a:ea typeface="Times New Roman"/>
                <a:cs typeface="Times New Roman"/>
                <a:sym typeface="Times New Roman"/>
              </a:endParaRPr>
            </a:p>
          </p:txBody>
        </p:sp>
      </p:grpSp>
      <p:grpSp>
        <p:nvGrpSpPr>
          <p:cNvPr id="593" name="Google Shape;593;p26"/>
          <p:cNvGrpSpPr/>
          <p:nvPr/>
        </p:nvGrpSpPr>
        <p:grpSpPr>
          <a:xfrm>
            <a:off x="6432069" y="3462615"/>
            <a:ext cx="2112372" cy="2649267"/>
            <a:chOff x="6432069" y="3462615"/>
            <a:chExt cx="2112372" cy="2649267"/>
          </a:xfrm>
        </p:grpSpPr>
        <p:sp>
          <p:nvSpPr>
            <p:cNvPr id="594" name="Google Shape;594;p26"/>
            <p:cNvSpPr/>
            <p:nvPr/>
          </p:nvSpPr>
          <p:spPr>
            <a:xfrm>
              <a:off x="6440949" y="3462615"/>
              <a:ext cx="2103492" cy="2649267"/>
            </a:xfrm>
            <a:prstGeom prst="roundRect">
              <a:avLst>
                <a:gd fmla="val 2685" name="adj"/>
              </a:avLst>
            </a:prstGeom>
            <a:solidFill>
              <a:srgbClr val="3032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Google Shape;595;p26"/>
            <p:cNvSpPr txBox="1"/>
            <p:nvPr/>
          </p:nvSpPr>
          <p:spPr>
            <a:xfrm>
              <a:off x="6441425" y="5104729"/>
              <a:ext cx="21030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7F7F7"/>
                  </a:solidFill>
                  <a:latin typeface="Times New Roman"/>
                  <a:ea typeface="Times New Roman"/>
                  <a:cs typeface="Times New Roman"/>
                  <a:sym typeface="Times New Roman"/>
                </a:rPr>
                <a:t>Yêu Cầu Hệ Thống</a:t>
              </a:r>
              <a:endParaRPr sz="1800">
                <a:solidFill>
                  <a:srgbClr val="F7F7F7"/>
                </a:solidFill>
                <a:latin typeface="Times New Roman"/>
                <a:ea typeface="Times New Roman"/>
                <a:cs typeface="Times New Roman"/>
                <a:sym typeface="Times New Roman"/>
              </a:endParaRPr>
            </a:p>
          </p:txBody>
        </p:sp>
        <p:pic>
          <p:nvPicPr>
            <p:cNvPr id="596" name="Google Shape;596;p26"/>
            <p:cNvPicPr preferRelativeResize="0"/>
            <p:nvPr/>
          </p:nvPicPr>
          <p:blipFill rotWithShape="1">
            <a:blip r:embed="rId17">
              <a:alphaModFix/>
            </a:blip>
            <a:srcRect b="15819" l="38410" r="55466" t="80026"/>
            <a:stretch/>
          </p:blipFill>
          <p:spPr>
            <a:xfrm>
              <a:off x="6469100" y="4915703"/>
              <a:ext cx="731846" cy="279283"/>
            </a:xfrm>
            <a:prstGeom prst="rect">
              <a:avLst/>
            </a:prstGeom>
            <a:noFill/>
            <a:ln>
              <a:noFill/>
            </a:ln>
          </p:spPr>
        </p:pic>
        <p:sp>
          <p:nvSpPr>
            <p:cNvPr id="597" name="Google Shape;597;p26"/>
            <p:cNvSpPr txBox="1"/>
            <p:nvPr/>
          </p:nvSpPr>
          <p:spPr>
            <a:xfrm>
              <a:off x="6432069" y="4546174"/>
              <a:ext cx="16927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7F7F7"/>
                  </a:solidFill>
                  <a:latin typeface="Times New Roman"/>
                  <a:ea typeface="Times New Roman"/>
                  <a:cs typeface="Times New Roman"/>
                  <a:sym typeface="Times New Roman"/>
                </a:rPr>
                <a:t>Nội dung 3</a:t>
              </a:r>
              <a:endParaRPr sz="2400">
                <a:solidFill>
                  <a:srgbClr val="F7F7F7"/>
                </a:solidFill>
                <a:latin typeface="Times New Roman"/>
                <a:ea typeface="Times New Roman"/>
                <a:cs typeface="Times New Roman"/>
                <a:sym typeface="Times New Roman"/>
              </a:endParaRPr>
            </a:p>
          </p:txBody>
        </p:sp>
      </p:grpSp>
      <p:grpSp>
        <p:nvGrpSpPr>
          <p:cNvPr id="598" name="Google Shape;598;p26"/>
          <p:cNvGrpSpPr/>
          <p:nvPr/>
        </p:nvGrpSpPr>
        <p:grpSpPr>
          <a:xfrm>
            <a:off x="8780006" y="3462615"/>
            <a:ext cx="2123913" cy="2649267"/>
            <a:chOff x="8780006" y="3462615"/>
            <a:chExt cx="2123913" cy="2649267"/>
          </a:xfrm>
        </p:grpSpPr>
        <p:sp>
          <p:nvSpPr>
            <p:cNvPr id="599" name="Google Shape;599;p26"/>
            <p:cNvSpPr/>
            <p:nvPr/>
          </p:nvSpPr>
          <p:spPr>
            <a:xfrm>
              <a:off x="8800427" y="3462615"/>
              <a:ext cx="2103492" cy="2649267"/>
            </a:xfrm>
            <a:prstGeom prst="roundRect">
              <a:avLst>
                <a:gd fmla="val 2685" name="adj"/>
              </a:avLst>
            </a:prstGeom>
            <a:solidFill>
              <a:srgbClr val="3032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 name="Google Shape;600;p26"/>
            <p:cNvSpPr txBox="1"/>
            <p:nvPr/>
          </p:nvSpPr>
          <p:spPr>
            <a:xfrm>
              <a:off x="8843866" y="5077050"/>
              <a:ext cx="20600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7F7F7"/>
                  </a:solidFill>
                  <a:latin typeface="Times New Roman"/>
                  <a:ea typeface="Times New Roman"/>
                  <a:cs typeface="Times New Roman"/>
                  <a:sym typeface="Times New Roman"/>
                </a:rPr>
                <a:t>Kết Luận </a:t>
              </a:r>
              <a:endParaRPr sz="1800">
                <a:solidFill>
                  <a:srgbClr val="F7F7F7"/>
                </a:solidFill>
                <a:latin typeface="Times New Roman"/>
                <a:ea typeface="Times New Roman"/>
                <a:cs typeface="Times New Roman"/>
                <a:sym typeface="Times New Roman"/>
              </a:endParaRPr>
            </a:p>
          </p:txBody>
        </p:sp>
        <p:pic>
          <p:nvPicPr>
            <p:cNvPr id="601" name="Google Shape;601;p26"/>
            <p:cNvPicPr preferRelativeResize="0"/>
            <p:nvPr/>
          </p:nvPicPr>
          <p:blipFill rotWithShape="1">
            <a:blip r:embed="rId17">
              <a:alphaModFix/>
            </a:blip>
            <a:srcRect b="15819" l="38410" r="55466" t="80026"/>
            <a:stretch/>
          </p:blipFill>
          <p:spPr>
            <a:xfrm>
              <a:off x="8808909" y="4825446"/>
              <a:ext cx="731846" cy="279283"/>
            </a:xfrm>
            <a:prstGeom prst="rect">
              <a:avLst/>
            </a:prstGeom>
            <a:noFill/>
            <a:ln>
              <a:noFill/>
            </a:ln>
          </p:spPr>
        </p:pic>
        <p:sp>
          <p:nvSpPr>
            <p:cNvPr id="602" name="Google Shape;602;p26"/>
            <p:cNvSpPr txBox="1"/>
            <p:nvPr/>
          </p:nvSpPr>
          <p:spPr>
            <a:xfrm>
              <a:off x="8780006" y="4544176"/>
              <a:ext cx="16927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7F7F7"/>
                  </a:solidFill>
                  <a:latin typeface="Calibri"/>
                  <a:ea typeface="Calibri"/>
                  <a:cs typeface="Calibri"/>
                  <a:sym typeface="Calibri"/>
                </a:rPr>
                <a:t>Nội dung 4</a:t>
              </a:r>
              <a:endParaRPr sz="1800">
                <a:solidFill>
                  <a:srgbClr val="F7F7F7"/>
                </a:solidFill>
                <a:latin typeface="Calibri"/>
                <a:ea typeface="Calibri"/>
                <a:cs typeface="Calibri"/>
                <a:sym typeface="Calibri"/>
              </a:endParaRPr>
            </a:p>
          </p:txBody>
        </p:sp>
      </p:grpSp>
      <p:pic>
        <p:nvPicPr>
          <p:cNvPr id="603" name="Google Shape;603;p26"/>
          <p:cNvPicPr preferRelativeResize="0"/>
          <p:nvPr/>
        </p:nvPicPr>
        <p:blipFill rotWithShape="1">
          <a:blip r:embed="rId18">
            <a:alphaModFix/>
          </a:blip>
          <a:srcRect b="0" l="0" r="0" t="0"/>
          <a:stretch/>
        </p:blipFill>
        <p:spPr>
          <a:xfrm>
            <a:off x="846442" y="487912"/>
            <a:ext cx="11345557" cy="2824008"/>
          </a:xfrm>
          <a:prstGeom prst="rect">
            <a:avLst/>
          </a:prstGeom>
          <a:noFill/>
          <a:ln>
            <a:noFill/>
          </a:ln>
        </p:spPr>
      </p:pic>
      <p:sp>
        <p:nvSpPr>
          <p:cNvPr id="604" name="Google Shape;604;p26"/>
          <p:cNvSpPr txBox="1"/>
          <p:nvPr>
            <p:ph type="ctrTitle"/>
          </p:nvPr>
        </p:nvSpPr>
        <p:spPr>
          <a:xfrm>
            <a:off x="177625" y="2525710"/>
            <a:ext cx="6816436" cy="83082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Nội Dung Bài Học</a:t>
            </a:r>
            <a:endParaRPr b="1">
              <a:latin typeface="Times New Roman"/>
              <a:ea typeface="Times New Roman"/>
              <a:cs typeface="Times New Roman"/>
              <a:sym typeface="Times New Roman"/>
            </a:endParaRPr>
          </a:p>
        </p:txBody>
      </p:sp>
      <p:pic>
        <p:nvPicPr>
          <p:cNvPr id="605" name="Google Shape;605;p26"/>
          <p:cNvPicPr preferRelativeResize="0"/>
          <p:nvPr/>
        </p:nvPicPr>
        <p:blipFill rotWithShape="1">
          <a:blip r:embed="rId19">
            <a:alphaModFix/>
          </a:blip>
          <a:srcRect b="0" l="0" r="0" t="0"/>
          <a:stretch/>
        </p:blipFill>
        <p:spPr>
          <a:xfrm>
            <a:off x="2346233" y="3518023"/>
            <a:ext cx="884066" cy="899995"/>
          </a:xfrm>
          <a:prstGeom prst="ellipse">
            <a:avLst/>
          </a:prstGeom>
          <a:noFill/>
          <a:ln>
            <a:noFill/>
          </a:ln>
        </p:spPr>
      </p:pic>
      <p:pic>
        <p:nvPicPr>
          <p:cNvPr id="606" name="Google Shape;606;p26"/>
          <p:cNvPicPr preferRelativeResize="0"/>
          <p:nvPr/>
        </p:nvPicPr>
        <p:blipFill rotWithShape="1">
          <a:blip r:embed="rId20">
            <a:alphaModFix/>
          </a:blip>
          <a:srcRect b="0" l="0" r="0" t="0"/>
          <a:stretch/>
        </p:blipFill>
        <p:spPr>
          <a:xfrm>
            <a:off x="4622441" y="3481870"/>
            <a:ext cx="1025544" cy="950550"/>
          </a:xfrm>
          <a:prstGeom prst="ellipse">
            <a:avLst/>
          </a:prstGeom>
          <a:noFill/>
          <a:ln>
            <a:noFill/>
          </a:ln>
        </p:spPr>
      </p:pic>
      <p:pic>
        <p:nvPicPr>
          <p:cNvPr id="607" name="Google Shape;607;p26"/>
          <p:cNvPicPr preferRelativeResize="0"/>
          <p:nvPr/>
        </p:nvPicPr>
        <p:blipFill rotWithShape="1">
          <a:blip r:embed="rId21">
            <a:alphaModFix/>
          </a:blip>
          <a:srcRect b="0" l="0" r="0" t="0"/>
          <a:stretch/>
        </p:blipFill>
        <p:spPr>
          <a:xfrm>
            <a:off x="7086545" y="3509736"/>
            <a:ext cx="971931" cy="1059614"/>
          </a:xfrm>
          <a:prstGeom prst="ellipse">
            <a:avLst/>
          </a:prstGeom>
          <a:noFill/>
          <a:ln>
            <a:noFill/>
          </a:ln>
        </p:spPr>
      </p:pic>
      <p:pic>
        <p:nvPicPr>
          <p:cNvPr id="608" name="Google Shape;608;p26"/>
          <p:cNvPicPr preferRelativeResize="0"/>
          <p:nvPr/>
        </p:nvPicPr>
        <p:blipFill rotWithShape="1">
          <a:blip r:embed="rId22">
            <a:alphaModFix/>
          </a:blip>
          <a:srcRect b="0" l="0" r="0" t="0"/>
          <a:stretch/>
        </p:blipFill>
        <p:spPr>
          <a:xfrm>
            <a:off x="9440841" y="3527469"/>
            <a:ext cx="975386" cy="1051327"/>
          </a:xfrm>
          <a:prstGeom prst="ellipse">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75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75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Background pattern&#10;&#10;Description automatically generated" id="613" name="Google Shape;613;p27"/>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614" name="Google Shape;614;p27"/>
          <p:cNvGrpSpPr/>
          <p:nvPr/>
        </p:nvGrpSpPr>
        <p:grpSpPr>
          <a:xfrm>
            <a:off x="0" y="6262577"/>
            <a:ext cx="12277502" cy="614395"/>
            <a:chOff x="0" y="6262577"/>
            <a:chExt cx="12277502" cy="614395"/>
          </a:xfrm>
        </p:grpSpPr>
        <p:sp>
          <p:nvSpPr>
            <p:cNvPr id="615" name="Google Shape;615;p27"/>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16" name="Google Shape;616;p27"/>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617" name="Google Shape;617;p27"/>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618" name="Google Shape;618;p27"/>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619" name="Google Shape;619;p27"/>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620" name="Google Shape;620;p27"/>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621" name="Google Shape;621;p27"/>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622" name="Google Shape;622;p27"/>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623" name="Google Shape;623;p27"/>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624" name="Google Shape;624;p27"/>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625" name="Google Shape;625;p27"/>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626" name="Google Shape;626;p27"/>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627" name="Google Shape;627;p27"/>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28" name="Google Shape;628;p27"/>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629" name="Google Shape;629;p27"/>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630" name="Google Shape;630;p27"/>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631" name="Google Shape;631;p27"/>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632" name="Google Shape;632;p27"/>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633" name="Google Shape;633;p27"/>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634" name="Google Shape;634;p27"/>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635" name="Google Shape;635;p27"/>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636" name="Google Shape;636;p27">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637" name="Google Shape;637;p27"/>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638" name="Google Shape;638;p27"/>
          <p:cNvGrpSpPr/>
          <p:nvPr/>
        </p:nvGrpSpPr>
        <p:grpSpPr>
          <a:xfrm>
            <a:off x="3677265" y="65568"/>
            <a:ext cx="5309419" cy="338554"/>
            <a:chOff x="3677265" y="65568"/>
            <a:chExt cx="5309419" cy="338554"/>
          </a:xfrm>
        </p:grpSpPr>
        <p:sp>
          <p:nvSpPr>
            <p:cNvPr id="639" name="Google Shape;639;p27"/>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27"/>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Google Shape;641;p27"/>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642" name="Google Shape;642;p27">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643" name="Google Shape;643;p27"/>
          <p:cNvSpPr/>
          <p:nvPr/>
        </p:nvSpPr>
        <p:spPr>
          <a:xfrm>
            <a:off x="4642832" y="595463"/>
            <a:ext cx="7416046" cy="5570205"/>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44" name="Google Shape;644;p27"/>
          <p:cNvGrpSpPr/>
          <p:nvPr/>
        </p:nvGrpSpPr>
        <p:grpSpPr>
          <a:xfrm>
            <a:off x="952065" y="601334"/>
            <a:ext cx="3602671" cy="5536220"/>
            <a:chOff x="952065" y="601334"/>
            <a:chExt cx="3602671" cy="5536220"/>
          </a:xfrm>
        </p:grpSpPr>
        <p:sp>
          <p:nvSpPr>
            <p:cNvPr id="645" name="Google Shape;645;p27"/>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6" name="Google Shape;646;p27"/>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647" name="Google Shape;647;p27"/>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Times New Roman"/>
                  <a:ea typeface="Times New Roman"/>
                  <a:cs typeface="Times New Roman"/>
                  <a:sym typeface="Times New Roman"/>
                </a:rPr>
                <a:t>Nội dung 1</a:t>
              </a:r>
              <a:endParaRPr b="1" sz="2400">
                <a:solidFill>
                  <a:srgbClr val="F7F7F7"/>
                </a:solidFill>
                <a:latin typeface="Times New Roman"/>
                <a:ea typeface="Times New Roman"/>
                <a:cs typeface="Times New Roman"/>
                <a:sym typeface="Times New Roman"/>
              </a:endParaRPr>
            </a:p>
          </p:txBody>
        </p:sp>
      </p:grpSp>
      <p:pic>
        <p:nvPicPr>
          <p:cNvPr id="648" name="Google Shape;648;p27"/>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649" name="Google Shape;649;p27"/>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650" name="Google Shape;650;p27"/>
          <p:cNvSpPr txBox="1"/>
          <p:nvPr/>
        </p:nvSpPr>
        <p:spPr>
          <a:xfrm>
            <a:off x="1548537" y="3272737"/>
            <a:ext cx="284830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Đặt Vấn Đề</a:t>
            </a:r>
            <a:endParaRPr b="1" sz="2800">
              <a:solidFill>
                <a:srgbClr val="F7F7F7"/>
              </a:solidFill>
              <a:latin typeface="Times New Roman"/>
              <a:ea typeface="Times New Roman"/>
              <a:cs typeface="Times New Roman"/>
              <a:sym typeface="Times New Roman"/>
            </a:endParaRPr>
          </a:p>
        </p:txBody>
      </p:sp>
      <p:sp>
        <p:nvSpPr>
          <p:cNvPr id="651" name="Google Shape;651;p27"/>
          <p:cNvSpPr txBox="1"/>
          <p:nvPr/>
        </p:nvSpPr>
        <p:spPr>
          <a:xfrm>
            <a:off x="4768115" y="720446"/>
            <a:ext cx="7290763" cy="55707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Bài toán quản lý kho máy tính là việc quản lý và kiểm soát hàng hóa trong kho máy tính một cách chính xác và hiệu quả. Các yêu cầu quản lý kho máy tính bao gồm quản lý thông tin sản phẩm, quản lý kho, đặt hàng, giao hàng, theo dõi các giao dịch, quản lý đơn đặt hàng và quản lý nhập/xuất kho.</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Để giải quyết vấn đề này, cần thiết phải thiết kế và xây dựng một hệ thống quản lý kho máy tính chuyên nghiệp và đáng tin cậy, sử dụng các kỹ thuật lập trình và cơ sở dữ liệu như Java, MySQL và Hibernate để tạo ra một giao diện người dùng thân thiện và dễ sử dụng.</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Với đồ án này, ta có thể giải quyết các vấn đề quan trọng trong quản lý kho máy tính và đóng góp vào việc nâng cao hiệu quả quản lý kho cho các công ty trong tương lai.</a:t>
            </a:r>
            <a:endParaRPr/>
          </a:p>
          <a:p>
            <a:pPr indent="0" lvl="0" marL="0" marR="0" rtl="0" algn="l">
              <a:spcBef>
                <a:spcPts val="0"/>
              </a:spcBef>
              <a:spcAft>
                <a:spcPts val="0"/>
              </a:spcAft>
              <a:buNone/>
            </a:pPr>
            <a:r>
              <a:t/>
            </a:r>
            <a:endParaRPr b="1" sz="2000">
              <a:solidFill>
                <a:srgbClr val="F7F7F7"/>
              </a:solidFill>
              <a:latin typeface="Calibri"/>
              <a:ea typeface="Calibri"/>
              <a:cs typeface="Calibri"/>
              <a:sym typeface="Calibri"/>
            </a:endParaRPr>
          </a:p>
        </p:txBody>
      </p:sp>
      <p:pic>
        <p:nvPicPr>
          <p:cNvPr id="652" name="Google Shape;652;p27"/>
          <p:cNvPicPr preferRelativeResize="0"/>
          <p:nvPr/>
        </p:nvPicPr>
        <p:blipFill rotWithShape="1">
          <a:blip r:embed="rId21">
            <a:alphaModFix/>
          </a:blip>
          <a:srcRect b="0" l="0" r="0" t="0"/>
          <a:stretch/>
        </p:blipFill>
        <p:spPr>
          <a:xfrm>
            <a:off x="2166534" y="918890"/>
            <a:ext cx="1173734" cy="1031689"/>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110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2" presetSubtype="2">
                                  <p:stCondLst>
                                    <p:cond delay="10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descr="Background pattern&#10;&#10;Description automatically generated" id="657" name="Google Shape;657;p28"/>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658" name="Google Shape;658;p28"/>
          <p:cNvGrpSpPr/>
          <p:nvPr/>
        </p:nvGrpSpPr>
        <p:grpSpPr>
          <a:xfrm>
            <a:off x="0" y="6262577"/>
            <a:ext cx="12277502" cy="614395"/>
            <a:chOff x="0" y="6262577"/>
            <a:chExt cx="12277502" cy="614395"/>
          </a:xfrm>
        </p:grpSpPr>
        <p:sp>
          <p:nvSpPr>
            <p:cNvPr id="659" name="Google Shape;659;p28"/>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60" name="Google Shape;660;p28"/>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661" name="Google Shape;661;p28"/>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662" name="Google Shape;662;p28"/>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663" name="Google Shape;663;p28"/>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664" name="Google Shape;664;p28"/>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665" name="Google Shape;665;p28"/>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666" name="Google Shape;666;p28"/>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667" name="Google Shape;667;p28"/>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668" name="Google Shape;668;p28"/>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669" name="Google Shape;669;p28"/>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670" name="Google Shape;670;p28"/>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671" name="Google Shape;671;p28"/>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72" name="Google Shape;672;p28"/>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673" name="Google Shape;673;p28"/>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674" name="Google Shape;674;p28"/>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675" name="Google Shape;675;p28"/>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676" name="Google Shape;676;p28"/>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677" name="Google Shape;677;p28"/>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678" name="Google Shape;678;p28"/>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679" name="Google Shape;679;p28"/>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680" name="Google Shape;680;p28">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681" name="Google Shape;681;p28"/>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682" name="Google Shape;682;p28"/>
          <p:cNvGrpSpPr/>
          <p:nvPr/>
        </p:nvGrpSpPr>
        <p:grpSpPr>
          <a:xfrm>
            <a:off x="3677265" y="65568"/>
            <a:ext cx="5309419" cy="338554"/>
            <a:chOff x="3677265" y="65568"/>
            <a:chExt cx="5309419" cy="338554"/>
          </a:xfrm>
        </p:grpSpPr>
        <p:sp>
          <p:nvSpPr>
            <p:cNvPr id="683" name="Google Shape;683;p28"/>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 name="Google Shape;684;p28"/>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28"/>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686" name="Google Shape;686;p28">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687" name="Google Shape;687;p28"/>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88" name="Google Shape;688;p28"/>
          <p:cNvGrpSpPr/>
          <p:nvPr/>
        </p:nvGrpSpPr>
        <p:grpSpPr>
          <a:xfrm>
            <a:off x="952065" y="601334"/>
            <a:ext cx="3602671" cy="5536220"/>
            <a:chOff x="952065" y="601334"/>
            <a:chExt cx="3602671" cy="5536220"/>
          </a:xfrm>
        </p:grpSpPr>
        <p:sp>
          <p:nvSpPr>
            <p:cNvPr id="689" name="Google Shape;689;p28"/>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90" name="Google Shape;690;p28"/>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691" name="Google Shape;691;p28"/>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692" name="Google Shape;692;p28"/>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693" name="Google Shape;693;p28"/>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694" name="Google Shape;694;p28"/>
          <p:cNvSpPr txBox="1"/>
          <p:nvPr/>
        </p:nvSpPr>
        <p:spPr>
          <a:xfrm>
            <a:off x="1219200" y="3205655"/>
            <a:ext cx="305693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Xác Định Các Lớp Của Bài Toán</a:t>
            </a:r>
            <a:endParaRPr b="1" sz="2800">
              <a:solidFill>
                <a:srgbClr val="F7F7F7"/>
              </a:solidFill>
              <a:latin typeface="Times New Roman"/>
              <a:ea typeface="Times New Roman"/>
              <a:cs typeface="Times New Roman"/>
              <a:sym typeface="Times New Roman"/>
            </a:endParaRPr>
          </a:p>
        </p:txBody>
      </p:sp>
      <p:sp>
        <p:nvSpPr>
          <p:cNvPr id="695" name="Google Shape;695;p28"/>
          <p:cNvSpPr txBox="1"/>
          <p:nvPr/>
        </p:nvSpPr>
        <p:spPr>
          <a:xfrm>
            <a:off x="4768115" y="720446"/>
            <a:ext cx="2848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a) Class MayTinh</a:t>
            </a:r>
            <a:endParaRPr b="1" sz="2400">
              <a:solidFill>
                <a:srgbClr val="F7F7F7"/>
              </a:solidFill>
              <a:latin typeface="Times New Roman"/>
              <a:ea typeface="Times New Roman"/>
              <a:cs typeface="Times New Roman"/>
              <a:sym typeface="Times New Roman"/>
            </a:endParaRPr>
          </a:p>
        </p:txBody>
      </p:sp>
      <p:pic>
        <p:nvPicPr>
          <p:cNvPr id="696" name="Google Shape;696;p28"/>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697" name="Google Shape;697;p28"/>
          <p:cNvSpPr txBox="1"/>
          <p:nvPr/>
        </p:nvSpPr>
        <p:spPr>
          <a:xfrm>
            <a:off x="4743987" y="1622434"/>
            <a:ext cx="64878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b) Class MayTinhDeBan kế thừa từ class MayTinh</a:t>
            </a:r>
            <a:endParaRPr b="1" sz="2400">
              <a:solidFill>
                <a:srgbClr val="F7F7F7"/>
              </a:solidFill>
              <a:latin typeface="Times New Roman"/>
              <a:ea typeface="Times New Roman"/>
              <a:cs typeface="Times New Roman"/>
              <a:sym typeface="Times New Roman"/>
            </a:endParaRPr>
          </a:p>
        </p:txBody>
      </p:sp>
      <p:sp>
        <p:nvSpPr>
          <p:cNvPr id="698" name="Google Shape;698;p28"/>
          <p:cNvSpPr txBox="1"/>
          <p:nvPr/>
        </p:nvSpPr>
        <p:spPr>
          <a:xfrm>
            <a:off x="4746337" y="2789330"/>
            <a:ext cx="70455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c) Class MayTinhXachTay kế thừa từ class MayTinh</a:t>
            </a:r>
            <a:endParaRPr b="1" sz="2400">
              <a:solidFill>
                <a:srgbClr val="F7F7F7"/>
              </a:solidFill>
              <a:latin typeface="Times New Roman"/>
              <a:ea typeface="Times New Roman"/>
              <a:cs typeface="Times New Roman"/>
              <a:sym typeface="Times New Roman"/>
            </a:endParaRPr>
          </a:p>
        </p:txBody>
      </p:sp>
      <p:sp>
        <p:nvSpPr>
          <p:cNvPr id="699" name="Google Shape;699;p28"/>
          <p:cNvSpPr txBox="1"/>
          <p:nvPr/>
        </p:nvSpPr>
        <p:spPr>
          <a:xfrm>
            <a:off x="4765288" y="3810867"/>
            <a:ext cx="54754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d) Class Phiếu Nhập Xuất</a:t>
            </a:r>
            <a:endParaRPr b="1" sz="2400">
              <a:solidFill>
                <a:srgbClr val="F7F7F7"/>
              </a:solidFill>
              <a:latin typeface="Times New Roman"/>
              <a:ea typeface="Times New Roman"/>
              <a:cs typeface="Times New Roman"/>
              <a:sym typeface="Times New Roman"/>
            </a:endParaRPr>
          </a:p>
        </p:txBody>
      </p:sp>
      <p:sp>
        <p:nvSpPr>
          <p:cNvPr id="700" name="Google Shape;700;p28"/>
          <p:cNvSpPr txBox="1"/>
          <p:nvPr/>
        </p:nvSpPr>
        <p:spPr>
          <a:xfrm>
            <a:off x="4765287" y="4884493"/>
            <a:ext cx="2848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e) Class Quản Lý</a:t>
            </a:r>
            <a:endParaRPr b="1" sz="2400">
              <a:solidFill>
                <a:srgbClr val="F7F7F7"/>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687"/>
                                        </p:tgtEl>
                                        <p:attrNameLst>
                                          <p:attrName>style.visibility</p:attrName>
                                        </p:attrNameLst>
                                      </p:cBhvr>
                                      <p:to>
                                        <p:strVal val="visible"/>
                                      </p:to>
                                    </p:set>
                                    <p:anim calcmode="lin" valueType="num">
                                      <p:cBhvr additive="base">
                                        <p:cTn dur="1000"/>
                                        <p:tgtEl>
                                          <p:spTgt spid="687"/>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0" st="0"/>
                                            </p:txEl>
                                          </p:spTgt>
                                        </p:tgtEl>
                                        <p:attrNameLst>
                                          <p:attrName>style.visibility</p:attrName>
                                        </p:attrNameLst>
                                      </p:cBhvr>
                                      <p:to>
                                        <p:strVal val="visible"/>
                                      </p:to>
                                    </p:set>
                                    <p:animEffect filter="fade" transition="in">
                                      <p:cBhvr>
                                        <p:cTn dur="2000"/>
                                        <p:tgtEl>
                                          <p:spTgt spid="69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descr="Background pattern&#10;&#10;Description automatically generated" id="705" name="Google Shape;705;p29"/>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706" name="Google Shape;706;p29"/>
          <p:cNvGrpSpPr/>
          <p:nvPr/>
        </p:nvGrpSpPr>
        <p:grpSpPr>
          <a:xfrm>
            <a:off x="0" y="6262577"/>
            <a:ext cx="12277502" cy="614395"/>
            <a:chOff x="0" y="6262577"/>
            <a:chExt cx="12277502" cy="614395"/>
          </a:xfrm>
        </p:grpSpPr>
        <p:sp>
          <p:nvSpPr>
            <p:cNvPr id="707" name="Google Shape;707;p29"/>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08" name="Google Shape;708;p29"/>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709" name="Google Shape;709;p29"/>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710" name="Google Shape;710;p29"/>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711" name="Google Shape;711;p29"/>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712" name="Google Shape;712;p29"/>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713" name="Google Shape;713;p29"/>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714" name="Google Shape;714;p29"/>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715" name="Google Shape;715;p29"/>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716" name="Google Shape;716;p29"/>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717" name="Google Shape;717;p29"/>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718" name="Google Shape;718;p29"/>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719" name="Google Shape;719;p29"/>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20" name="Google Shape;720;p29"/>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721" name="Google Shape;721;p29"/>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722" name="Google Shape;722;p29"/>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723" name="Google Shape;723;p29"/>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724" name="Google Shape;724;p29"/>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725" name="Google Shape;725;p29"/>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726" name="Google Shape;726;p29"/>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727" name="Google Shape;727;p29"/>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728" name="Google Shape;728;p29">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729" name="Google Shape;729;p29"/>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730" name="Google Shape;730;p29"/>
          <p:cNvGrpSpPr/>
          <p:nvPr/>
        </p:nvGrpSpPr>
        <p:grpSpPr>
          <a:xfrm>
            <a:off x="3677265" y="65568"/>
            <a:ext cx="5309419" cy="338554"/>
            <a:chOff x="3677265" y="65568"/>
            <a:chExt cx="5309419" cy="338554"/>
          </a:xfrm>
        </p:grpSpPr>
        <p:sp>
          <p:nvSpPr>
            <p:cNvPr id="731" name="Google Shape;731;p29"/>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 name="Google Shape;732;p29"/>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Google Shape;733;p29"/>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734" name="Google Shape;734;p29">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735" name="Google Shape;735;p29"/>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36" name="Google Shape;736;p29"/>
          <p:cNvGrpSpPr/>
          <p:nvPr/>
        </p:nvGrpSpPr>
        <p:grpSpPr>
          <a:xfrm>
            <a:off x="952065" y="601334"/>
            <a:ext cx="3602671" cy="5536220"/>
            <a:chOff x="952065" y="601334"/>
            <a:chExt cx="3602671" cy="5536220"/>
          </a:xfrm>
        </p:grpSpPr>
        <p:sp>
          <p:nvSpPr>
            <p:cNvPr id="737" name="Google Shape;737;p29"/>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38" name="Google Shape;738;p29"/>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739" name="Google Shape;739;p29"/>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740" name="Google Shape;740;p29"/>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741" name="Google Shape;741;p29"/>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742" name="Google Shape;742;p29"/>
          <p:cNvSpPr txBox="1"/>
          <p:nvPr/>
        </p:nvSpPr>
        <p:spPr>
          <a:xfrm>
            <a:off x="1219200" y="3205655"/>
            <a:ext cx="30569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a) Class MayTinh</a:t>
            </a:r>
            <a:endParaRPr b="1" sz="2800">
              <a:solidFill>
                <a:srgbClr val="F7F7F7"/>
              </a:solidFill>
              <a:latin typeface="Times New Roman"/>
              <a:ea typeface="Times New Roman"/>
              <a:cs typeface="Times New Roman"/>
              <a:sym typeface="Times New Roman"/>
            </a:endParaRPr>
          </a:p>
        </p:txBody>
      </p:sp>
      <p:pic>
        <p:nvPicPr>
          <p:cNvPr id="743" name="Google Shape;743;p29"/>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744" name="Google Shape;744;p29"/>
          <p:cNvSpPr txBox="1"/>
          <p:nvPr/>
        </p:nvSpPr>
        <p:spPr>
          <a:xfrm>
            <a:off x="4676781" y="1210221"/>
            <a:ext cx="7115108" cy="341632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BBD6EE"/>
              </a:buClr>
              <a:buSzPts val="2400"/>
              <a:buFont typeface="Arial"/>
              <a:buChar char="•"/>
            </a:pPr>
            <a:r>
              <a:rPr lang="en-US" sz="2400">
                <a:solidFill>
                  <a:srgbClr val="BBD6EE"/>
                </a:solidFill>
                <a:latin typeface="Times New Roman"/>
                <a:ea typeface="Times New Roman"/>
                <a:cs typeface="Times New Roman"/>
                <a:sym typeface="Times New Roman"/>
              </a:rPr>
              <a:t>Thuộc tính: int gia, int namSX, String hangSX,String quocgia, String HANGCPU.</a:t>
            </a:r>
            <a:endParaRPr/>
          </a:p>
          <a:p>
            <a:pPr indent="-342900" lvl="0" marL="342900" marR="0" rtl="0" algn="l">
              <a:spcBef>
                <a:spcPts val="0"/>
              </a:spcBef>
              <a:spcAft>
                <a:spcPts val="0"/>
              </a:spcAft>
              <a:buClr>
                <a:srgbClr val="BBD6EE"/>
              </a:buClr>
              <a:buSzPts val="2400"/>
              <a:buFont typeface="Arial"/>
              <a:buChar char="•"/>
            </a:pPr>
            <a:r>
              <a:rPr lang="en-US" sz="2400">
                <a:solidFill>
                  <a:srgbClr val="BBD6EE"/>
                </a:solidFill>
                <a:latin typeface="Times New Roman"/>
                <a:ea typeface="Times New Roman"/>
                <a:cs typeface="Times New Roman"/>
                <a:sym typeface="Times New Roman"/>
              </a:rPr>
              <a:t>Phương thức:</a:t>
            </a:r>
            <a:endParaRPr/>
          </a:p>
          <a:p>
            <a:pPr indent="0" lvl="0" marL="0" marR="0" rtl="0" algn="l">
              <a:spcBef>
                <a:spcPts val="0"/>
              </a:spcBef>
              <a:spcAft>
                <a:spcPts val="0"/>
              </a:spcAft>
              <a:buNone/>
            </a:pPr>
            <a:r>
              <a:rPr lang="en-US" sz="2400">
                <a:solidFill>
                  <a:srgbClr val="BBD6EE"/>
                </a:solidFill>
                <a:latin typeface="Times New Roman"/>
                <a:ea typeface="Times New Roman"/>
                <a:cs typeface="Times New Roman"/>
                <a:sym typeface="Times New Roman"/>
              </a:rPr>
              <a:t>- Constructor: Hàm tạo có đối số và hàm tạo không đối số</a:t>
            </a:r>
            <a:endParaRPr sz="2400">
              <a:solidFill>
                <a:srgbClr val="BBD6EE"/>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BBD6EE"/>
                </a:solidFill>
                <a:latin typeface="Times New Roman"/>
                <a:ea typeface="Times New Roman"/>
                <a:cs typeface="Times New Roman"/>
                <a:sym typeface="Times New Roman"/>
              </a:rPr>
              <a:t>- Getter, Setter: Phương thức get, set cho các thuộc tính kiểu private</a:t>
            </a:r>
            <a:endParaRPr/>
          </a:p>
          <a:p>
            <a:pPr indent="0" lvl="0" marL="0" marR="0" rtl="0" algn="l">
              <a:spcBef>
                <a:spcPts val="0"/>
              </a:spcBef>
              <a:spcAft>
                <a:spcPts val="0"/>
              </a:spcAft>
              <a:buNone/>
            </a:pPr>
            <a:r>
              <a:rPr lang="en-US" sz="2400">
                <a:solidFill>
                  <a:srgbClr val="BBD6EE"/>
                </a:solidFill>
                <a:latin typeface="Times New Roman"/>
                <a:ea typeface="Times New Roman"/>
                <a:cs typeface="Times New Roman"/>
                <a:sym typeface="Times New Roman"/>
              </a:rPr>
              <a:t>- Nhapthongtin: nhập thông tin các thuộc tính</a:t>
            </a:r>
            <a:endParaRPr sz="2400">
              <a:solidFill>
                <a:srgbClr val="BBD6EE"/>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BBD6EE"/>
                </a:solidFill>
                <a:latin typeface="Times New Roman"/>
                <a:ea typeface="Times New Roman"/>
                <a:cs typeface="Times New Roman"/>
                <a:sym typeface="Times New Roman"/>
              </a:rPr>
              <a:t>- Hienthithongtin: Hiện ra các thông tin</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1000"/>
                                        <p:tgtEl>
                                          <p:spTgt spid="735"/>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742"/>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descr="Background pattern&#10;&#10;Description automatically generated" id="749" name="Google Shape;749;p30"/>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750" name="Google Shape;750;p30"/>
          <p:cNvGrpSpPr/>
          <p:nvPr/>
        </p:nvGrpSpPr>
        <p:grpSpPr>
          <a:xfrm>
            <a:off x="0" y="6262577"/>
            <a:ext cx="12277502" cy="614395"/>
            <a:chOff x="0" y="6262577"/>
            <a:chExt cx="12277502" cy="614395"/>
          </a:xfrm>
        </p:grpSpPr>
        <p:sp>
          <p:nvSpPr>
            <p:cNvPr id="751" name="Google Shape;751;p30"/>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52" name="Google Shape;752;p30"/>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753" name="Google Shape;753;p30"/>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754" name="Google Shape;754;p30"/>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755" name="Google Shape;755;p30"/>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756" name="Google Shape;756;p30"/>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757" name="Google Shape;757;p30"/>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758" name="Google Shape;758;p30"/>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759" name="Google Shape;759;p30"/>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760" name="Google Shape;760;p30"/>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761" name="Google Shape;761;p30"/>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762" name="Google Shape;762;p30"/>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763" name="Google Shape;763;p30"/>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64" name="Google Shape;764;p30"/>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765" name="Google Shape;765;p30"/>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766" name="Google Shape;766;p30"/>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767" name="Google Shape;767;p30"/>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768" name="Google Shape;768;p30"/>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769" name="Google Shape;769;p30"/>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770" name="Google Shape;770;p30"/>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771" name="Google Shape;771;p30"/>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772" name="Google Shape;772;p30">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773" name="Google Shape;773;p30"/>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774" name="Google Shape;774;p30"/>
          <p:cNvGrpSpPr/>
          <p:nvPr/>
        </p:nvGrpSpPr>
        <p:grpSpPr>
          <a:xfrm>
            <a:off x="3677265" y="65568"/>
            <a:ext cx="5309419" cy="338554"/>
            <a:chOff x="3677265" y="65568"/>
            <a:chExt cx="5309419" cy="338554"/>
          </a:xfrm>
        </p:grpSpPr>
        <p:sp>
          <p:nvSpPr>
            <p:cNvPr id="775" name="Google Shape;775;p30"/>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Google Shape;776;p30"/>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 name="Google Shape;777;p30"/>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778" name="Google Shape;778;p30">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779" name="Google Shape;779;p30"/>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80" name="Google Shape;780;p30"/>
          <p:cNvGrpSpPr/>
          <p:nvPr/>
        </p:nvGrpSpPr>
        <p:grpSpPr>
          <a:xfrm>
            <a:off x="952065" y="601334"/>
            <a:ext cx="3602671" cy="5536220"/>
            <a:chOff x="952065" y="601334"/>
            <a:chExt cx="3602671" cy="5536220"/>
          </a:xfrm>
        </p:grpSpPr>
        <p:sp>
          <p:nvSpPr>
            <p:cNvPr id="781" name="Google Shape;781;p30"/>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82" name="Google Shape;782;p30"/>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783" name="Google Shape;783;p30"/>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784" name="Google Shape;784;p30"/>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785" name="Google Shape;785;p30"/>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786" name="Google Shape;786;p30"/>
          <p:cNvSpPr txBox="1"/>
          <p:nvPr/>
        </p:nvSpPr>
        <p:spPr>
          <a:xfrm>
            <a:off x="1219200" y="3205655"/>
            <a:ext cx="305693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Xác Định Các Lớp Của Bài Toán</a:t>
            </a:r>
            <a:endParaRPr b="1" sz="2800">
              <a:solidFill>
                <a:srgbClr val="F7F7F7"/>
              </a:solidFill>
              <a:latin typeface="Times New Roman"/>
              <a:ea typeface="Times New Roman"/>
              <a:cs typeface="Times New Roman"/>
              <a:sym typeface="Times New Roman"/>
            </a:endParaRPr>
          </a:p>
        </p:txBody>
      </p:sp>
      <p:pic>
        <p:nvPicPr>
          <p:cNvPr id="787" name="Google Shape;787;p30"/>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788" name="Google Shape;788;p30"/>
          <p:cNvSpPr txBox="1"/>
          <p:nvPr/>
        </p:nvSpPr>
        <p:spPr>
          <a:xfrm>
            <a:off x="4743987" y="1622434"/>
            <a:ext cx="64878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b) Class MayTinhDeBan kế thừa từ class MayTinh</a:t>
            </a:r>
            <a:endParaRPr b="1" sz="2400">
              <a:solidFill>
                <a:srgbClr val="F7F7F7"/>
              </a:solidFill>
              <a:latin typeface="Times New Roman"/>
              <a:ea typeface="Times New Roman"/>
              <a:cs typeface="Times New Roman"/>
              <a:sym typeface="Times New Roman"/>
            </a:endParaRPr>
          </a:p>
        </p:txBody>
      </p:sp>
      <p:sp>
        <p:nvSpPr>
          <p:cNvPr id="789" name="Google Shape;789;p30"/>
          <p:cNvSpPr txBox="1"/>
          <p:nvPr/>
        </p:nvSpPr>
        <p:spPr>
          <a:xfrm>
            <a:off x="4746337" y="2789330"/>
            <a:ext cx="70455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c) Class MayTinhXachTay kế thừa từ class MayTinh</a:t>
            </a:r>
            <a:endParaRPr b="1" sz="2400">
              <a:solidFill>
                <a:srgbClr val="F7F7F7"/>
              </a:solidFill>
              <a:latin typeface="Times New Roman"/>
              <a:ea typeface="Times New Roman"/>
              <a:cs typeface="Times New Roman"/>
              <a:sym typeface="Times New Roman"/>
            </a:endParaRPr>
          </a:p>
        </p:txBody>
      </p:sp>
      <p:sp>
        <p:nvSpPr>
          <p:cNvPr id="790" name="Google Shape;790;p30"/>
          <p:cNvSpPr txBox="1"/>
          <p:nvPr/>
        </p:nvSpPr>
        <p:spPr>
          <a:xfrm>
            <a:off x="4765288" y="3810867"/>
            <a:ext cx="54754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d) Class Phiếu Nhập Xuất</a:t>
            </a:r>
            <a:endParaRPr b="1" sz="2400">
              <a:solidFill>
                <a:srgbClr val="F7F7F7"/>
              </a:solidFill>
              <a:latin typeface="Times New Roman"/>
              <a:ea typeface="Times New Roman"/>
              <a:cs typeface="Times New Roman"/>
              <a:sym typeface="Times New Roman"/>
            </a:endParaRPr>
          </a:p>
        </p:txBody>
      </p:sp>
      <p:sp>
        <p:nvSpPr>
          <p:cNvPr id="791" name="Google Shape;791;p30"/>
          <p:cNvSpPr txBox="1"/>
          <p:nvPr/>
        </p:nvSpPr>
        <p:spPr>
          <a:xfrm>
            <a:off x="4765287" y="4884493"/>
            <a:ext cx="2848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e) Class Quản Lý</a:t>
            </a:r>
            <a:endParaRPr b="1" sz="2400">
              <a:solidFill>
                <a:srgbClr val="F7F7F7"/>
              </a:solidFill>
              <a:latin typeface="Times New Roman"/>
              <a:ea typeface="Times New Roman"/>
              <a:cs typeface="Times New Roman"/>
              <a:sym typeface="Times New Roman"/>
            </a:endParaRPr>
          </a:p>
        </p:txBody>
      </p:sp>
      <p:sp>
        <p:nvSpPr>
          <p:cNvPr id="792" name="Google Shape;792;p30"/>
          <p:cNvSpPr txBox="1"/>
          <p:nvPr/>
        </p:nvSpPr>
        <p:spPr>
          <a:xfrm>
            <a:off x="4783273" y="1003008"/>
            <a:ext cx="54754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a) Class MayTinh</a:t>
            </a:r>
            <a:endParaRPr b="1" sz="2400">
              <a:solidFill>
                <a:srgbClr val="F7F7F7"/>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779"/>
                                        </p:tgtEl>
                                        <p:attrNameLst>
                                          <p:attrName>style.visibility</p:attrName>
                                        </p:attrNameLst>
                                      </p:cBhvr>
                                      <p:to>
                                        <p:strVal val="visible"/>
                                      </p:to>
                                    </p:set>
                                    <p:anim calcmode="lin" valueType="num">
                                      <p:cBhvr additive="base">
                                        <p:cTn dur="1000"/>
                                        <p:tgtEl>
                                          <p:spTgt spid="779"/>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786"/>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790"/>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791"/>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0" st="0"/>
                                            </p:txEl>
                                          </p:spTgt>
                                        </p:tgtEl>
                                        <p:attrNameLst>
                                          <p:attrName>style.visibility</p:attrName>
                                        </p:attrNameLst>
                                      </p:cBhvr>
                                      <p:to>
                                        <p:strVal val="visible"/>
                                      </p:to>
                                    </p:set>
                                    <p:animEffect filter="fade" transition="in">
                                      <p:cBhvr>
                                        <p:cTn dur="2000"/>
                                        <p:tgtEl>
                                          <p:spTgt spid="78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descr="Background pattern&#10;&#10;Description automatically generated" id="797" name="Google Shape;797;p31"/>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798" name="Google Shape;798;p31"/>
          <p:cNvGrpSpPr/>
          <p:nvPr/>
        </p:nvGrpSpPr>
        <p:grpSpPr>
          <a:xfrm>
            <a:off x="0" y="6262577"/>
            <a:ext cx="12277502" cy="614395"/>
            <a:chOff x="0" y="6262577"/>
            <a:chExt cx="12277502" cy="614395"/>
          </a:xfrm>
        </p:grpSpPr>
        <p:sp>
          <p:nvSpPr>
            <p:cNvPr id="799" name="Google Shape;799;p31"/>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00" name="Google Shape;800;p31"/>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801" name="Google Shape;801;p31"/>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802" name="Google Shape;802;p31"/>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803" name="Google Shape;803;p31"/>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804" name="Google Shape;804;p31"/>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805" name="Google Shape;805;p31"/>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806" name="Google Shape;806;p31"/>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807" name="Google Shape;807;p31"/>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808" name="Google Shape;808;p31"/>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809" name="Google Shape;809;p31"/>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810" name="Google Shape;810;p31"/>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811" name="Google Shape;811;p31"/>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12" name="Google Shape;812;p31"/>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813" name="Google Shape;813;p31"/>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814" name="Google Shape;814;p31"/>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815" name="Google Shape;815;p31"/>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816" name="Google Shape;816;p31"/>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817" name="Google Shape;817;p31"/>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818" name="Google Shape;818;p31"/>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819" name="Google Shape;819;p31"/>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820" name="Google Shape;820;p31">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821" name="Google Shape;821;p31"/>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822" name="Google Shape;822;p31"/>
          <p:cNvGrpSpPr/>
          <p:nvPr/>
        </p:nvGrpSpPr>
        <p:grpSpPr>
          <a:xfrm>
            <a:off x="3677265" y="65568"/>
            <a:ext cx="5309419" cy="338554"/>
            <a:chOff x="3677265" y="65568"/>
            <a:chExt cx="5309419" cy="338554"/>
          </a:xfrm>
        </p:grpSpPr>
        <p:sp>
          <p:nvSpPr>
            <p:cNvPr id="823" name="Google Shape;823;p31"/>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 name="Google Shape;824;p31"/>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5" name="Google Shape;825;p31"/>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826" name="Google Shape;826;p31">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827" name="Google Shape;827;p31"/>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28" name="Google Shape;828;p31"/>
          <p:cNvGrpSpPr/>
          <p:nvPr/>
        </p:nvGrpSpPr>
        <p:grpSpPr>
          <a:xfrm>
            <a:off x="952065" y="601334"/>
            <a:ext cx="3602671" cy="5536220"/>
            <a:chOff x="952065" y="601334"/>
            <a:chExt cx="3602671" cy="5536220"/>
          </a:xfrm>
        </p:grpSpPr>
        <p:sp>
          <p:nvSpPr>
            <p:cNvPr id="829" name="Google Shape;829;p31"/>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0" name="Google Shape;830;p31"/>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831" name="Google Shape;831;p31"/>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832" name="Google Shape;832;p31"/>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833" name="Google Shape;833;p31"/>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834" name="Google Shape;834;p31"/>
          <p:cNvSpPr txBox="1"/>
          <p:nvPr/>
        </p:nvSpPr>
        <p:spPr>
          <a:xfrm>
            <a:off x="1219200" y="3205655"/>
            <a:ext cx="3056932"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b) Class MayTinhDeBan kế thừa từ class MayTinh</a:t>
            </a:r>
            <a:endParaRPr b="1" sz="2800">
              <a:solidFill>
                <a:srgbClr val="F7F7F7"/>
              </a:solidFill>
              <a:latin typeface="Times New Roman"/>
              <a:ea typeface="Times New Roman"/>
              <a:cs typeface="Times New Roman"/>
              <a:sym typeface="Times New Roman"/>
            </a:endParaRPr>
          </a:p>
        </p:txBody>
      </p:sp>
      <p:pic>
        <p:nvPicPr>
          <p:cNvPr id="835" name="Google Shape;835;p31"/>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836" name="Google Shape;836;p31"/>
          <p:cNvSpPr txBox="1"/>
          <p:nvPr/>
        </p:nvSpPr>
        <p:spPr>
          <a:xfrm>
            <a:off x="4676781" y="1210221"/>
            <a:ext cx="7115108" cy="341632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BBD6EE"/>
              </a:buClr>
              <a:buSzPts val="2400"/>
              <a:buFont typeface="Arial"/>
              <a:buChar char="•"/>
            </a:pPr>
            <a:r>
              <a:rPr lang="en-US" sz="2400">
                <a:solidFill>
                  <a:srgbClr val="BBD6EE"/>
                </a:solidFill>
                <a:latin typeface="Times New Roman"/>
                <a:ea typeface="Times New Roman"/>
                <a:cs typeface="Times New Roman"/>
                <a:sym typeface="Times New Roman"/>
              </a:rPr>
              <a:t>Thuộc tính: int gia, int namSX, String hangSX,String quocgia, String HANGCPU.</a:t>
            </a:r>
            <a:endParaRPr/>
          </a:p>
          <a:p>
            <a:pPr indent="-342900" lvl="0" marL="342900" marR="0" rtl="0" algn="l">
              <a:spcBef>
                <a:spcPts val="0"/>
              </a:spcBef>
              <a:spcAft>
                <a:spcPts val="0"/>
              </a:spcAft>
              <a:buClr>
                <a:srgbClr val="BBD6EE"/>
              </a:buClr>
              <a:buSzPts val="2400"/>
              <a:buFont typeface="Arial"/>
              <a:buChar char="•"/>
            </a:pPr>
            <a:r>
              <a:rPr lang="en-US" sz="2400">
                <a:solidFill>
                  <a:srgbClr val="BBD6EE"/>
                </a:solidFill>
                <a:latin typeface="Times New Roman"/>
                <a:ea typeface="Times New Roman"/>
                <a:cs typeface="Times New Roman"/>
                <a:sym typeface="Times New Roman"/>
              </a:rPr>
              <a:t>Phương thức:</a:t>
            </a:r>
            <a:endParaRPr/>
          </a:p>
          <a:p>
            <a:pPr indent="0" lvl="0" marL="0" marR="0" rtl="0" algn="l">
              <a:spcBef>
                <a:spcPts val="0"/>
              </a:spcBef>
              <a:spcAft>
                <a:spcPts val="0"/>
              </a:spcAft>
              <a:buNone/>
            </a:pPr>
            <a:r>
              <a:rPr lang="en-US" sz="2400">
                <a:solidFill>
                  <a:srgbClr val="BBD6EE"/>
                </a:solidFill>
                <a:latin typeface="Times New Roman"/>
                <a:ea typeface="Times New Roman"/>
                <a:cs typeface="Times New Roman"/>
                <a:sym typeface="Times New Roman"/>
              </a:rPr>
              <a:t>- Constructor: Hàm tạo có đối số và hàm tạo không đối số</a:t>
            </a:r>
            <a:endParaRPr sz="2400">
              <a:solidFill>
                <a:srgbClr val="BBD6EE"/>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BBD6EE"/>
                </a:solidFill>
                <a:latin typeface="Times New Roman"/>
                <a:ea typeface="Times New Roman"/>
                <a:cs typeface="Times New Roman"/>
                <a:sym typeface="Times New Roman"/>
              </a:rPr>
              <a:t>- Getter, Setter: Phương thức get, set cho các thuộc tính kiểu private</a:t>
            </a:r>
            <a:endParaRPr/>
          </a:p>
          <a:p>
            <a:pPr indent="0" lvl="0" marL="0" marR="0" rtl="0" algn="l">
              <a:spcBef>
                <a:spcPts val="0"/>
              </a:spcBef>
              <a:spcAft>
                <a:spcPts val="0"/>
              </a:spcAft>
              <a:buNone/>
            </a:pPr>
            <a:r>
              <a:rPr lang="en-US" sz="2400">
                <a:solidFill>
                  <a:srgbClr val="BBD6EE"/>
                </a:solidFill>
                <a:latin typeface="Times New Roman"/>
                <a:ea typeface="Times New Roman"/>
                <a:cs typeface="Times New Roman"/>
                <a:sym typeface="Times New Roman"/>
              </a:rPr>
              <a:t>- Nhapthongtin: nhập thông tin các thuộc tính</a:t>
            </a:r>
            <a:endParaRPr sz="2400">
              <a:solidFill>
                <a:srgbClr val="BBD6EE"/>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BBD6EE"/>
                </a:solidFill>
                <a:latin typeface="Times New Roman"/>
                <a:ea typeface="Times New Roman"/>
                <a:cs typeface="Times New Roman"/>
                <a:sym typeface="Times New Roman"/>
              </a:rPr>
              <a:t>- Hienthithongtin: Hiện ra các thông tin</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827"/>
                                        </p:tgtEl>
                                        <p:attrNameLst>
                                          <p:attrName>style.visibility</p:attrName>
                                        </p:attrNameLst>
                                      </p:cBhvr>
                                      <p:to>
                                        <p:strVal val="visible"/>
                                      </p:to>
                                    </p:set>
                                    <p:anim calcmode="lin" valueType="num">
                                      <p:cBhvr additive="base">
                                        <p:cTn dur="1000"/>
                                        <p:tgtEl>
                                          <p:spTgt spid="827"/>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834"/>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A body of water with mountains in the background&#10;&#10;Description automatically generated with medium confidence" id="100" name="Google Shape;100;p14"/>
          <p:cNvPicPr preferRelativeResize="0"/>
          <p:nvPr/>
        </p:nvPicPr>
        <p:blipFill rotWithShape="1">
          <a:blip r:embed="rId3">
            <a:alphaModFix/>
          </a:blip>
          <a:srcRect b="5140" l="0" r="0" t="4860"/>
          <a:stretch/>
        </p:blipFill>
        <p:spPr>
          <a:xfrm>
            <a:off x="0" y="0"/>
            <a:ext cx="12192000" cy="6858000"/>
          </a:xfrm>
          <a:prstGeom prst="rect">
            <a:avLst/>
          </a:prstGeom>
          <a:noFill/>
          <a:ln>
            <a:noFill/>
          </a:ln>
        </p:spPr>
      </p:pic>
      <p:grpSp>
        <p:nvGrpSpPr>
          <p:cNvPr id="101" name="Google Shape;101;p14"/>
          <p:cNvGrpSpPr/>
          <p:nvPr/>
        </p:nvGrpSpPr>
        <p:grpSpPr>
          <a:xfrm>
            <a:off x="0" y="0"/>
            <a:ext cx="12192000" cy="6858000"/>
            <a:chOff x="0" y="0"/>
            <a:chExt cx="12192000" cy="6858000"/>
          </a:xfrm>
        </p:grpSpPr>
        <p:sp>
          <p:nvSpPr>
            <p:cNvPr id="102" name="Google Shape;102;p14"/>
            <p:cNvSpPr/>
            <p:nvPr/>
          </p:nvSpPr>
          <p:spPr>
            <a:xfrm>
              <a:off x="0" y="0"/>
              <a:ext cx="12192000" cy="6858000"/>
            </a:xfrm>
            <a:prstGeom prst="rect">
              <a:avLst/>
            </a:prstGeom>
            <a:solidFill>
              <a:schemeClr val="dk1">
                <a:alpha val="3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14"/>
            <p:cNvSpPr txBox="1"/>
            <p:nvPr/>
          </p:nvSpPr>
          <p:spPr>
            <a:xfrm>
              <a:off x="3804211" y="706321"/>
              <a:ext cx="4583575"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800" u="none" cap="none" strike="noStrike">
                  <a:solidFill>
                    <a:schemeClr val="lt1"/>
                  </a:solidFill>
                  <a:latin typeface="Calibri"/>
                  <a:ea typeface="Calibri"/>
                  <a:cs typeface="Calibri"/>
                  <a:sym typeface="Calibri"/>
                </a:rPr>
                <a:t>13:00</a:t>
              </a:r>
              <a:endParaRPr b="1" i="0" sz="8800" u="none" cap="none" strike="noStrike">
                <a:solidFill>
                  <a:schemeClr val="lt1"/>
                </a:solidFill>
                <a:latin typeface="Calibri"/>
                <a:ea typeface="Calibri"/>
                <a:cs typeface="Calibri"/>
                <a:sym typeface="Calibri"/>
              </a:endParaRPr>
            </a:p>
          </p:txBody>
        </p:sp>
        <p:sp>
          <p:nvSpPr>
            <p:cNvPr id="104" name="Google Shape;104;p14"/>
            <p:cNvSpPr txBox="1"/>
            <p:nvPr/>
          </p:nvSpPr>
          <p:spPr>
            <a:xfrm>
              <a:off x="4409952" y="1983594"/>
              <a:ext cx="337209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lt1"/>
                  </a:solidFill>
                  <a:latin typeface="Calibri"/>
                  <a:ea typeface="Calibri"/>
                  <a:cs typeface="Calibri"/>
                  <a:sym typeface="Calibri"/>
                </a:rPr>
                <a:t>Thứ Hai, ngày 10 tháng 4</a:t>
              </a:r>
              <a:endParaRPr b="1" i="0" sz="1600" u="none" cap="none" strike="noStrike">
                <a:solidFill>
                  <a:schemeClr val="lt1"/>
                </a:solidFill>
                <a:latin typeface="Calibri"/>
                <a:ea typeface="Calibri"/>
                <a:cs typeface="Calibri"/>
                <a:sym typeface="Calibri"/>
              </a:endParaRPr>
            </a:p>
          </p:txBody>
        </p:sp>
        <p:pic>
          <p:nvPicPr>
            <p:cNvPr descr="A body of water with mountains in the background&#10;&#10;Description automatically generated with medium confidence" id="105" name="Google Shape;105;p14"/>
            <p:cNvPicPr preferRelativeResize="0"/>
            <p:nvPr/>
          </p:nvPicPr>
          <p:blipFill rotWithShape="1">
            <a:blip r:embed="rId4">
              <a:alphaModFix/>
            </a:blip>
            <a:srcRect b="1489" l="89619" r="2541" t="91501"/>
            <a:stretch/>
          </p:blipFill>
          <p:spPr>
            <a:xfrm>
              <a:off x="10741307" y="6235029"/>
              <a:ext cx="1034346" cy="513870"/>
            </a:xfrm>
            <a:prstGeom prst="rect">
              <a:avLst/>
            </a:prstGeom>
            <a:noFill/>
            <a:ln>
              <a:noFill/>
            </a:ln>
          </p:spPr>
        </p:pic>
      </p:grpSp>
    </p:spTree>
  </p:cSld>
  <p:clrMapOvr>
    <a:masterClrMapping/>
  </p:clrMapOvr>
  <mc:AlternateContent>
    <mc:Choice Requires="p14">
      <p:transition spd="slow" p14:dur="9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descr="Background pattern&#10;&#10;Description automatically generated" id="841" name="Google Shape;841;p32"/>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842" name="Google Shape;842;p32"/>
          <p:cNvGrpSpPr/>
          <p:nvPr/>
        </p:nvGrpSpPr>
        <p:grpSpPr>
          <a:xfrm>
            <a:off x="0" y="6262577"/>
            <a:ext cx="12277502" cy="614395"/>
            <a:chOff x="0" y="6262577"/>
            <a:chExt cx="12277502" cy="614395"/>
          </a:xfrm>
        </p:grpSpPr>
        <p:sp>
          <p:nvSpPr>
            <p:cNvPr id="843" name="Google Shape;843;p32"/>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44" name="Google Shape;844;p32"/>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845" name="Google Shape;845;p32"/>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846" name="Google Shape;846;p32"/>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847" name="Google Shape;847;p32"/>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848" name="Google Shape;848;p32"/>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849" name="Google Shape;849;p32"/>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850" name="Google Shape;850;p32"/>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851" name="Google Shape;851;p32"/>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852" name="Google Shape;852;p32"/>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853" name="Google Shape;853;p32"/>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854" name="Google Shape;854;p32"/>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855" name="Google Shape;855;p32"/>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6" name="Google Shape;856;p32"/>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857" name="Google Shape;857;p32"/>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858" name="Google Shape;858;p32"/>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859" name="Google Shape;859;p32"/>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860" name="Google Shape;860;p32"/>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861" name="Google Shape;861;p32"/>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862" name="Google Shape;862;p32"/>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863" name="Google Shape;863;p32"/>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864" name="Google Shape;864;p32">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865" name="Google Shape;865;p32"/>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866" name="Google Shape;866;p32"/>
          <p:cNvGrpSpPr/>
          <p:nvPr/>
        </p:nvGrpSpPr>
        <p:grpSpPr>
          <a:xfrm>
            <a:off x="3677265" y="65568"/>
            <a:ext cx="5309419" cy="338554"/>
            <a:chOff x="3677265" y="65568"/>
            <a:chExt cx="5309419" cy="338554"/>
          </a:xfrm>
        </p:grpSpPr>
        <p:sp>
          <p:nvSpPr>
            <p:cNvPr id="867" name="Google Shape;867;p32"/>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 name="Google Shape;868;p32"/>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9" name="Google Shape;869;p32"/>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870" name="Google Shape;870;p32">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871" name="Google Shape;871;p32"/>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72" name="Google Shape;872;p32"/>
          <p:cNvGrpSpPr/>
          <p:nvPr/>
        </p:nvGrpSpPr>
        <p:grpSpPr>
          <a:xfrm>
            <a:off x="952065" y="601334"/>
            <a:ext cx="3602671" cy="5536220"/>
            <a:chOff x="952065" y="601334"/>
            <a:chExt cx="3602671" cy="5536220"/>
          </a:xfrm>
        </p:grpSpPr>
        <p:sp>
          <p:nvSpPr>
            <p:cNvPr id="873" name="Google Shape;873;p32"/>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74" name="Google Shape;874;p32"/>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875" name="Google Shape;875;p32"/>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876" name="Google Shape;876;p32"/>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877" name="Google Shape;877;p32"/>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878" name="Google Shape;878;p32"/>
          <p:cNvSpPr txBox="1"/>
          <p:nvPr/>
        </p:nvSpPr>
        <p:spPr>
          <a:xfrm>
            <a:off x="1219200" y="3205655"/>
            <a:ext cx="305693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Xác Định Các Lớp Của Bài Toán</a:t>
            </a:r>
            <a:endParaRPr b="1" sz="2800">
              <a:solidFill>
                <a:srgbClr val="F7F7F7"/>
              </a:solidFill>
              <a:latin typeface="Times New Roman"/>
              <a:ea typeface="Times New Roman"/>
              <a:cs typeface="Times New Roman"/>
              <a:sym typeface="Times New Roman"/>
            </a:endParaRPr>
          </a:p>
        </p:txBody>
      </p:sp>
      <p:pic>
        <p:nvPicPr>
          <p:cNvPr id="879" name="Google Shape;879;p32"/>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880" name="Google Shape;880;p32"/>
          <p:cNvSpPr txBox="1"/>
          <p:nvPr/>
        </p:nvSpPr>
        <p:spPr>
          <a:xfrm>
            <a:off x="4743987" y="1622434"/>
            <a:ext cx="64878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b) Class MayTinhDeBan kế thừa từ class MayTinh</a:t>
            </a:r>
            <a:endParaRPr b="1" sz="2400">
              <a:solidFill>
                <a:srgbClr val="F7F7F7"/>
              </a:solidFill>
              <a:latin typeface="Times New Roman"/>
              <a:ea typeface="Times New Roman"/>
              <a:cs typeface="Times New Roman"/>
              <a:sym typeface="Times New Roman"/>
            </a:endParaRPr>
          </a:p>
        </p:txBody>
      </p:sp>
      <p:sp>
        <p:nvSpPr>
          <p:cNvPr id="881" name="Google Shape;881;p32"/>
          <p:cNvSpPr txBox="1"/>
          <p:nvPr/>
        </p:nvSpPr>
        <p:spPr>
          <a:xfrm>
            <a:off x="4746337" y="2789330"/>
            <a:ext cx="70455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c) Class MayTinhXachTay kế thừa từ class MayTinh</a:t>
            </a:r>
            <a:endParaRPr b="1" sz="2400">
              <a:solidFill>
                <a:srgbClr val="F7F7F7"/>
              </a:solidFill>
              <a:latin typeface="Times New Roman"/>
              <a:ea typeface="Times New Roman"/>
              <a:cs typeface="Times New Roman"/>
              <a:sym typeface="Times New Roman"/>
            </a:endParaRPr>
          </a:p>
        </p:txBody>
      </p:sp>
      <p:sp>
        <p:nvSpPr>
          <p:cNvPr id="882" name="Google Shape;882;p32"/>
          <p:cNvSpPr txBox="1"/>
          <p:nvPr/>
        </p:nvSpPr>
        <p:spPr>
          <a:xfrm>
            <a:off x="4765288" y="3810867"/>
            <a:ext cx="54754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d) Class Phiếu Nhập Xuất</a:t>
            </a:r>
            <a:endParaRPr b="1" sz="2400">
              <a:solidFill>
                <a:srgbClr val="F7F7F7"/>
              </a:solidFill>
              <a:latin typeface="Times New Roman"/>
              <a:ea typeface="Times New Roman"/>
              <a:cs typeface="Times New Roman"/>
              <a:sym typeface="Times New Roman"/>
            </a:endParaRPr>
          </a:p>
        </p:txBody>
      </p:sp>
      <p:sp>
        <p:nvSpPr>
          <p:cNvPr id="883" name="Google Shape;883;p32"/>
          <p:cNvSpPr txBox="1"/>
          <p:nvPr/>
        </p:nvSpPr>
        <p:spPr>
          <a:xfrm>
            <a:off x="4765287" y="4884493"/>
            <a:ext cx="2848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e) Class Quản Lý</a:t>
            </a:r>
            <a:endParaRPr b="1" sz="2400">
              <a:solidFill>
                <a:srgbClr val="F7F7F7"/>
              </a:solidFill>
              <a:latin typeface="Times New Roman"/>
              <a:ea typeface="Times New Roman"/>
              <a:cs typeface="Times New Roman"/>
              <a:sym typeface="Times New Roman"/>
            </a:endParaRPr>
          </a:p>
        </p:txBody>
      </p:sp>
      <p:sp>
        <p:nvSpPr>
          <p:cNvPr id="884" name="Google Shape;884;p32"/>
          <p:cNvSpPr txBox="1"/>
          <p:nvPr/>
        </p:nvSpPr>
        <p:spPr>
          <a:xfrm>
            <a:off x="4783273" y="1003008"/>
            <a:ext cx="54754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a) Class MayTinh</a:t>
            </a:r>
            <a:endParaRPr b="1" sz="2400">
              <a:solidFill>
                <a:srgbClr val="F7F7F7"/>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871"/>
                                        </p:tgtEl>
                                        <p:attrNameLst>
                                          <p:attrName>style.visibility</p:attrName>
                                        </p:attrNameLst>
                                      </p:cBhvr>
                                      <p:to>
                                        <p:strVal val="visible"/>
                                      </p:to>
                                    </p:set>
                                    <p:anim calcmode="lin" valueType="num">
                                      <p:cBhvr additive="base">
                                        <p:cTn dur="1000"/>
                                        <p:tgtEl>
                                          <p:spTgt spid="871"/>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880"/>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881"/>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882"/>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0" st="0"/>
                                            </p:txEl>
                                          </p:spTgt>
                                        </p:tgtEl>
                                        <p:attrNameLst>
                                          <p:attrName>style.visibility</p:attrName>
                                        </p:attrNameLst>
                                      </p:cBhvr>
                                      <p:to>
                                        <p:strVal val="visible"/>
                                      </p:to>
                                    </p:set>
                                    <p:animEffect filter="fade" transition="in">
                                      <p:cBhvr>
                                        <p:cTn dur="2000"/>
                                        <p:tgtEl>
                                          <p:spTgt spid="88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descr="Background pattern&#10;&#10;Description automatically generated" id="889" name="Google Shape;889;p33"/>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890" name="Google Shape;890;p33"/>
          <p:cNvGrpSpPr/>
          <p:nvPr/>
        </p:nvGrpSpPr>
        <p:grpSpPr>
          <a:xfrm>
            <a:off x="0" y="6262577"/>
            <a:ext cx="12277502" cy="614395"/>
            <a:chOff x="0" y="6262577"/>
            <a:chExt cx="12277502" cy="614395"/>
          </a:xfrm>
        </p:grpSpPr>
        <p:sp>
          <p:nvSpPr>
            <p:cNvPr id="891" name="Google Shape;891;p33"/>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92" name="Google Shape;892;p33"/>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893" name="Google Shape;893;p33"/>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894" name="Google Shape;894;p33"/>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895" name="Google Shape;895;p33"/>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896" name="Google Shape;896;p33"/>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897" name="Google Shape;897;p33"/>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898" name="Google Shape;898;p33"/>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899" name="Google Shape;899;p33"/>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900" name="Google Shape;900;p33"/>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901" name="Google Shape;901;p33"/>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902" name="Google Shape;902;p33"/>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903" name="Google Shape;903;p33"/>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04" name="Google Shape;904;p33"/>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905" name="Google Shape;905;p33"/>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906" name="Google Shape;906;p33"/>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907" name="Google Shape;907;p33"/>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908" name="Google Shape;908;p33"/>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909" name="Google Shape;909;p33"/>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910" name="Google Shape;910;p33"/>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911" name="Google Shape;911;p33"/>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912" name="Google Shape;912;p33">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913" name="Google Shape;913;p33"/>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914" name="Google Shape;914;p33"/>
          <p:cNvGrpSpPr/>
          <p:nvPr/>
        </p:nvGrpSpPr>
        <p:grpSpPr>
          <a:xfrm>
            <a:off x="3677265" y="65568"/>
            <a:ext cx="5309419" cy="338554"/>
            <a:chOff x="3677265" y="65568"/>
            <a:chExt cx="5309419" cy="338554"/>
          </a:xfrm>
        </p:grpSpPr>
        <p:sp>
          <p:nvSpPr>
            <p:cNvPr id="915" name="Google Shape;915;p33"/>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6" name="Google Shape;916;p33"/>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7" name="Google Shape;917;p33"/>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18" name="Google Shape;918;p33">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919" name="Google Shape;919;p33"/>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20" name="Google Shape;920;p33"/>
          <p:cNvGrpSpPr/>
          <p:nvPr/>
        </p:nvGrpSpPr>
        <p:grpSpPr>
          <a:xfrm>
            <a:off x="952065" y="601334"/>
            <a:ext cx="3602671" cy="5536220"/>
            <a:chOff x="952065" y="601334"/>
            <a:chExt cx="3602671" cy="5536220"/>
          </a:xfrm>
        </p:grpSpPr>
        <p:sp>
          <p:nvSpPr>
            <p:cNvPr id="921" name="Google Shape;921;p33"/>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22" name="Google Shape;922;p33"/>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923" name="Google Shape;923;p33"/>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924" name="Google Shape;924;p33"/>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925" name="Google Shape;925;p33"/>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926" name="Google Shape;926;p33"/>
          <p:cNvSpPr txBox="1"/>
          <p:nvPr/>
        </p:nvSpPr>
        <p:spPr>
          <a:xfrm>
            <a:off x="1219200" y="3205655"/>
            <a:ext cx="31634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c) Class MayTinhXachTay kế thừa từ Class MayTinh</a:t>
            </a:r>
            <a:endParaRPr b="1" sz="2800">
              <a:solidFill>
                <a:srgbClr val="F7F7F7"/>
              </a:solidFill>
              <a:latin typeface="Times New Roman"/>
              <a:ea typeface="Times New Roman"/>
              <a:cs typeface="Times New Roman"/>
              <a:sym typeface="Times New Roman"/>
            </a:endParaRPr>
          </a:p>
        </p:txBody>
      </p:sp>
      <p:pic>
        <p:nvPicPr>
          <p:cNvPr id="927" name="Google Shape;927;p33"/>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928" name="Google Shape;928;p33"/>
          <p:cNvSpPr txBox="1"/>
          <p:nvPr/>
        </p:nvSpPr>
        <p:spPr>
          <a:xfrm>
            <a:off x="4676781" y="1210221"/>
            <a:ext cx="7115108" cy="193899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9CC2E5"/>
              </a:buClr>
              <a:buSzPts val="2400"/>
              <a:buFont typeface="Arial"/>
              <a:buChar char="•"/>
            </a:pPr>
            <a:r>
              <a:rPr lang="en-US" sz="2400">
                <a:solidFill>
                  <a:srgbClr val="9CC2E5"/>
                </a:solidFill>
                <a:latin typeface="Times New Roman"/>
                <a:ea typeface="Times New Roman"/>
                <a:cs typeface="Times New Roman"/>
                <a:sym typeface="Times New Roman"/>
              </a:rPr>
              <a:t>Thuộc tính : String maSerial, int slTon,double trọng lượng</a:t>
            </a:r>
            <a:endParaRPr sz="2400">
              <a:solidFill>
                <a:srgbClr val="9CC2E5"/>
              </a:solidFill>
              <a:latin typeface="Times New Roman"/>
              <a:ea typeface="Times New Roman"/>
              <a:cs typeface="Times New Roman"/>
              <a:sym typeface="Times New Roman"/>
            </a:endParaRPr>
          </a:p>
          <a:p>
            <a:pPr indent="-285750" lvl="0" marL="285750" marR="0" rtl="0" algn="l">
              <a:spcBef>
                <a:spcPts val="0"/>
              </a:spcBef>
              <a:spcAft>
                <a:spcPts val="0"/>
              </a:spcAft>
              <a:buClr>
                <a:srgbClr val="9CC2E5"/>
              </a:buClr>
              <a:buSzPts val="2400"/>
              <a:buFont typeface="Arial"/>
              <a:buChar char="•"/>
            </a:pPr>
            <a:r>
              <a:rPr lang="en-US" sz="2400">
                <a:solidFill>
                  <a:srgbClr val="9CC2E5"/>
                </a:solidFill>
                <a:latin typeface="Times New Roman"/>
                <a:ea typeface="Times New Roman"/>
                <a:cs typeface="Times New Roman"/>
                <a:sym typeface="Times New Roman"/>
              </a:rPr>
              <a:t>Phương thức: </a:t>
            </a:r>
            <a:endParaRPr sz="2400">
              <a:solidFill>
                <a:srgbClr val="9CC2E5"/>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9CC2E5"/>
                </a:solidFill>
                <a:latin typeface="Times New Roman"/>
                <a:ea typeface="Times New Roman"/>
                <a:cs typeface="Times New Roman"/>
                <a:sym typeface="Times New Roman"/>
              </a:rPr>
              <a:t>- Nhapthongtin: override nhap() ở class MayTinh.</a:t>
            </a:r>
            <a:endParaRPr sz="2400">
              <a:solidFill>
                <a:srgbClr val="9CC2E5"/>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9CC2E5"/>
                </a:solidFill>
                <a:latin typeface="Times New Roman"/>
                <a:ea typeface="Times New Roman"/>
                <a:cs typeface="Times New Roman"/>
                <a:sym typeface="Times New Roman"/>
              </a:rPr>
              <a:t>- HienThongtin: override hien() ở class Nguoi.</a:t>
            </a:r>
            <a:endParaRPr sz="2400">
              <a:solidFill>
                <a:srgbClr val="9CC2E5"/>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919"/>
                                        </p:tgtEl>
                                        <p:attrNameLst>
                                          <p:attrName>style.visibility</p:attrName>
                                        </p:attrNameLst>
                                      </p:cBhvr>
                                      <p:to>
                                        <p:strVal val="visible"/>
                                      </p:to>
                                    </p:set>
                                    <p:anim calcmode="lin" valueType="num">
                                      <p:cBhvr additive="base">
                                        <p:cTn dur="1000"/>
                                        <p:tgtEl>
                                          <p:spTgt spid="919"/>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926"/>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descr="Background pattern&#10;&#10;Description automatically generated" id="933" name="Google Shape;933;p34"/>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934" name="Google Shape;934;p34"/>
          <p:cNvGrpSpPr/>
          <p:nvPr/>
        </p:nvGrpSpPr>
        <p:grpSpPr>
          <a:xfrm>
            <a:off x="0" y="6262577"/>
            <a:ext cx="12277502" cy="614395"/>
            <a:chOff x="0" y="6262577"/>
            <a:chExt cx="12277502" cy="614395"/>
          </a:xfrm>
        </p:grpSpPr>
        <p:sp>
          <p:nvSpPr>
            <p:cNvPr id="935" name="Google Shape;935;p34"/>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36" name="Google Shape;936;p34"/>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937" name="Google Shape;937;p34"/>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938" name="Google Shape;938;p34"/>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939" name="Google Shape;939;p34"/>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940" name="Google Shape;940;p34"/>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941" name="Google Shape;941;p34"/>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942" name="Google Shape;942;p34"/>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943" name="Google Shape;943;p34"/>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944" name="Google Shape;944;p34"/>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945" name="Google Shape;945;p34"/>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946" name="Google Shape;946;p34"/>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947" name="Google Shape;947;p34"/>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48" name="Google Shape;948;p34"/>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949" name="Google Shape;949;p34"/>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950" name="Google Shape;950;p34"/>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951" name="Google Shape;951;p34"/>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952" name="Google Shape;952;p34"/>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953" name="Google Shape;953;p34"/>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954" name="Google Shape;954;p34"/>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955" name="Google Shape;955;p34"/>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956" name="Google Shape;956;p34">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957" name="Google Shape;957;p34"/>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958" name="Google Shape;958;p34"/>
          <p:cNvGrpSpPr/>
          <p:nvPr/>
        </p:nvGrpSpPr>
        <p:grpSpPr>
          <a:xfrm>
            <a:off x="3677265" y="65568"/>
            <a:ext cx="5309419" cy="338554"/>
            <a:chOff x="3677265" y="65568"/>
            <a:chExt cx="5309419" cy="338554"/>
          </a:xfrm>
        </p:grpSpPr>
        <p:sp>
          <p:nvSpPr>
            <p:cNvPr id="959" name="Google Shape;959;p34"/>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0" name="Google Shape;960;p34"/>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 name="Google Shape;961;p34"/>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962" name="Google Shape;962;p34">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963" name="Google Shape;963;p34"/>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64" name="Google Shape;964;p34"/>
          <p:cNvGrpSpPr/>
          <p:nvPr/>
        </p:nvGrpSpPr>
        <p:grpSpPr>
          <a:xfrm>
            <a:off x="952065" y="601334"/>
            <a:ext cx="3602671" cy="5536220"/>
            <a:chOff x="952065" y="601334"/>
            <a:chExt cx="3602671" cy="5536220"/>
          </a:xfrm>
        </p:grpSpPr>
        <p:sp>
          <p:nvSpPr>
            <p:cNvPr id="965" name="Google Shape;965;p34"/>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66" name="Google Shape;966;p34"/>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967" name="Google Shape;967;p34"/>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968" name="Google Shape;968;p34"/>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969" name="Google Shape;969;p34"/>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970" name="Google Shape;970;p34"/>
          <p:cNvSpPr txBox="1"/>
          <p:nvPr/>
        </p:nvSpPr>
        <p:spPr>
          <a:xfrm>
            <a:off x="1219200" y="3205655"/>
            <a:ext cx="305693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Xác Định Các Lớp Của Bài Toán</a:t>
            </a:r>
            <a:endParaRPr b="1" sz="2800">
              <a:solidFill>
                <a:srgbClr val="F7F7F7"/>
              </a:solidFill>
              <a:latin typeface="Times New Roman"/>
              <a:ea typeface="Times New Roman"/>
              <a:cs typeface="Times New Roman"/>
              <a:sym typeface="Times New Roman"/>
            </a:endParaRPr>
          </a:p>
        </p:txBody>
      </p:sp>
      <p:pic>
        <p:nvPicPr>
          <p:cNvPr id="971" name="Google Shape;971;p34"/>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972" name="Google Shape;972;p34"/>
          <p:cNvSpPr txBox="1"/>
          <p:nvPr/>
        </p:nvSpPr>
        <p:spPr>
          <a:xfrm>
            <a:off x="4743987" y="1622434"/>
            <a:ext cx="64878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b) Class MayTinhDeBan kế thừa từ class MayTinh</a:t>
            </a:r>
            <a:endParaRPr b="1" sz="2400">
              <a:solidFill>
                <a:srgbClr val="F7F7F7"/>
              </a:solidFill>
              <a:latin typeface="Times New Roman"/>
              <a:ea typeface="Times New Roman"/>
              <a:cs typeface="Times New Roman"/>
              <a:sym typeface="Times New Roman"/>
            </a:endParaRPr>
          </a:p>
        </p:txBody>
      </p:sp>
      <p:sp>
        <p:nvSpPr>
          <p:cNvPr id="973" name="Google Shape;973;p34"/>
          <p:cNvSpPr txBox="1"/>
          <p:nvPr/>
        </p:nvSpPr>
        <p:spPr>
          <a:xfrm>
            <a:off x="4746337" y="2789330"/>
            <a:ext cx="70455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c) Class MayTinhXachTay kế thừa từ class MayTinh</a:t>
            </a:r>
            <a:endParaRPr b="1" sz="2400">
              <a:solidFill>
                <a:srgbClr val="F7F7F7"/>
              </a:solidFill>
              <a:latin typeface="Times New Roman"/>
              <a:ea typeface="Times New Roman"/>
              <a:cs typeface="Times New Roman"/>
              <a:sym typeface="Times New Roman"/>
            </a:endParaRPr>
          </a:p>
        </p:txBody>
      </p:sp>
      <p:sp>
        <p:nvSpPr>
          <p:cNvPr id="974" name="Google Shape;974;p34"/>
          <p:cNvSpPr txBox="1"/>
          <p:nvPr/>
        </p:nvSpPr>
        <p:spPr>
          <a:xfrm>
            <a:off x="4765288" y="3810867"/>
            <a:ext cx="54754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d) Class Phiếu Nhập Xuất</a:t>
            </a:r>
            <a:endParaRPr b="1" sz="2400">
              <a:solidFill>
                <a:srgbClr val="F7F7F7"/>
              </a:solidFill>
              <a:latin typeface="Times New Roman"/>
              <a:ea typeface="Times New Roman"/>
              <a:cs typeface="Times New Roman"/>
              <a:sym typeface="Times New Roman"/>
            </a:endParaRPr>
          </a:p>
        </p:txBody>
      </p:sp>
      <p:sp>
        <p:nvSpPr>
          <p:cNvPr id="975" name="Google Shape;975;p34"/>
          <p:cNvSpPr txBox="1"/>
          <p:nvPr/>
        </p:nvSpPr>
        <p:spPr>
          <a:xfrm>
            <a:off x="4765287" y="4884493"/>
            <a:ext cx="2848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e) Class Quản Lý</a:t>
            </a:r>
            <a:endParaRPr b="1" sz="2400">
              <a:solidFill>
                <a:srgbClr val="F7F7F7"/>
              </a:solidFill>
              <a:latin typeface="Times New Roman"/>
              <a:ea typeface="Times New Roman"/>
              <a:cs typeface="Times New Roman"/>
              <a:sym typeface="Times New Roman"/>
            </a:endParaRPr>
          </a:p>
        </p:txBody>
      </p:sp>
      <p:sp>
        <p:nvSpPr>
          <p:cNvPr id="976" name="Google Shape;976;p34"/>
          <p:cNvSpPr txBox="1"/>
          <p:nvPr/>
        </p:nvSpPr>
        <p:spPr>
          <a:xfrm>
            <a:off x="4783273" y="1003008"/>
            <a:ext cx="54754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a) Class MayTinh</a:t>
            </a:r>
            <a:endParaRPr b="1" sz="2400">
              <a:solidFill>
                <a:srgbClr val="F7F7F7"/>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963"/>
                                        </p:tgtEl>
                                        <p:attrNameLst>
                                          <p:attrName>style.visibility</p:attrName>
                                        </p:attrNameLst>
                                      </p:cBhvr>
                                      <p:to>
                                        <p:strVal val="visible"/>
                                      </p:to>
                                    </p:set>
                                    <p:anim calcmode="lin" valueType="num">
                                      <p:cBhvr additive="base">
                                        <p:cTn dur="1000"/>
                                        <p:tgtEl>
                                          <p:spTgt spid="963"/>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970"/>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972"/>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973"/>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974"/>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975"/>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9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0" st="0"/>
                                            </p:txEl>
                                          </p:spTgt>
                                        </p:tgtEl>
                                        <p:attrNameLst>
                                          <p:attrName>style.visibility</p:attrName>
                                        </p:attrNameLst>
                                      </p:cBhvr>
                                      <p:to>
                                        <p:strVal val="visible"/>
                                      </p:to>
                                    </p:set>
                                    <p:animEffect filter="fade" transition="in">
                                      <p:cBhvr>
                                        <p:cTn dur="2000"/>
                                        <p:tgtEl>
                                          <p:spTgt spid="97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descr="Background pattern&#10;&#10;Description automatically generated" id="981" name="Google Shape;981;p35"/>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982" name="Google Shape;982;p35"/>
          <p:cNvGrpSpPr/>
          <p:nvPr/>
        </p:nvGrpSpPr>
        <p:grpSpPr>
          <a:xfrm>
            <a:off x="0" y="6262577"/>
            <a:ext cx="12277502" cy="614395"/>
            <a:chOff x="0" y="6262577"/>
            <a:chExt cx="12277502" cy="614395"/>
          </a:xfrm>
        </p:grpSpPr>
        <p:sp>
          <p:nvSpPr>
            <p:cNvPr id="983" name="Google Shape;983;p35"/>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84" name="Google Shape;984;p35"/>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985" name="Google Shape;985;p35"/>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986" name="Google Shape;986;p35"/>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987" name="Google Shape;987;p35"/>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988" name="Google Shape;988;p35"/>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989" name="Google Shape;989;p35"/>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990" name="Google Shape;990;p35"/>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991" name="Google Shape;991;p35"/>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992" name="Google Shape;992;p35"/>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993" name="Google Shape;993;p35"/>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994" name="Google Shape;994;p35"/>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995" name="Google Shape;995;p35"/>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96" name="Google Shape;996;p35"/>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997" name="Google Shape;997;p35"/>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998" name="Google Shape;998;p35"/>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999" name="Google Shape;999;p35"/>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1000" name="Google Shape;1000;p35"/>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1001" name="Google Shape;1001;p35"/>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1002" name="Google Shape;1002;p35"/>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003" name="Google Shape;1003;p35"/>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1004" name="Google Shape;1004;p35">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1005" name="Google Shape;1005;p35"/>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006" name="Google Shape;1006;p35"/>
          <p:cNvGrpSpPr/>
          <p:nvPr/>
        </p:nvGrpSpPr>
        <p:grpSpPr>
          <a:xfrm>
            <a:off x="3677265" y="65568"/>
            <a:ext cx="5309419" cy="338554"/>
            <a:chOff x="3677265" y="65568"/>
            <a:chExt cx="5309419" cy="338554"/>
          </a:xfrm>
        </p:grpSpPr>
        <p:sp>
          <p:nvSpPr>
            <p:cNvPr id="1007" name="Google Shape;1007;p35"/>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p35"/>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9" name="Google Shape;1009;p35"/>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010" name="Google Shape;1010;p35">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1011" name="Google Shape;1011;p35"/>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12" name="Google Shape;1012;p35"/>
          <p:cNvGrpSpPr/>
          <p:nvPr/>
        </p:nvGrpSpPr>
        <p:grpSpPr>
          <a:xfrm>
            <a:off x="952065" y="601334"/>
            <a:ext cx="3602671" cy="5536220"/>
            <a:chOff x="952065" y="601334"/>
            <a:chExt cx="3602671" cy="5536220"/>
          </a:xfrm>
        </p:grpSpPr>
        <p:sp>
          <p:nvSpPr>
            <p:cNvPr id="1013" name="Google Shape;1013;p35"/>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14" name="Google Shape;1014;p35"/>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1015" name="Google Shape;1015;p35"/>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1016" name="Google Shape;1016;p35"/>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1017" name="Google Shape;1017;p35"/>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1018" name="Google Shape;1018;p35"/>
          <p:cNvSpPr txBox="1"/>
          <p:nvPr/>
        </p:nvSpPr>
        <p:spPr>
          <a:xfrm>
            <a:off x="1219200" y="3205655"/>
            <a:ext cx="316342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d) Class Phiếu Nhập Xuất </a:t>
            </a:r>
            <a:endParaRPr b="1" sz="2800">
              <a:solidFill>
                <a:srgbClr val="F7F7F7"/>
              </a:solidFill>
              <a:latin typeface="Times New Roman"/>
              <a:ea typeface="Times New Roman"/>
              <a:cs typeface="Times New Roman"/>
              <a:sym typeface="Times New Roman"/>
            </a:endParaRPr>
          </a:p>
        </p:txBody>
      </p:sp>
      <p:pic>
        <p:nvPicPr>
          <p:cNvPr id="1019" name="Google Shape;1019;p35"/>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1020" name="Google Shape;1020;p35"/>
          <p:cNvSpPr txBox="1"/>
          <p:nvPr/>
        </p:nvSpPr>
        <p:spPr>
          <a:xfrm>
            <a:off x="4676781" y="1210221"/>
            <a:ext cx="7115108" cy="26776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9CC2E5"/>
              </a:buClr>
              <a:buSzPts val="2400"/>
              <a:buFont typeface="Arial"/>
              <a:buChar char="•"/>
            </a:pPr>
            <a:r>
              <a:rPr lang="en-US" sz="2400">
                <a:solidFill>
                  <a:srgbClr val="9CC2E5"/>
                </a:solidFill>
                <a:latin typeface="Times New Roman"/>
                <a:ea typeface="Times New Roman"/>
                <a:cs typeface="Times New Roman"/>
                <a:sym typeface="Times New Roman"/>
              </a:rPr>
              <a:t>Thuộc tính: int ngay, thang , nam; String donViNhap, diaChiKho.</a:t>
            </a:r>
            <a:endParaRPr sz="2400">
              <a:solidFill>
                <a:srgbClr val="9CC2E5"/>
              </a:solidFill>
              <a:latin typeface="Times New Roman"/>
              <a:ea typeface="Times New Roman"/>
              <a:cs typeface="Times New Roman"/>
              <a:sym typeface="Times New Roman"/>
            </a:endParaRPr>
          </a:p>
          <a:p>
            <a:pPr indent="-285750" lvl="0" marL="285750" marR="0" rtl="0" algn="l">
              <a:spcBef>
                <a:spcPts val="0"/>
              </a:spcBef>
              <a:spcAft>
                <a:spcPts val="0"/>
              </a:spcAft>
              <a:buClr>
                <a:srgbClr val="9CC2E5"/>
              </a:buClr>
              <a:buSzPts val="2400"/>
              <a:buFont typeface="Arial"/>
              <a:buChar char="•"/>
            </a:pPr>
            <a:r>
              <a:rPr lang="en-US" sz="2400">
                <a:solidFill>
                  <a:srgbClr val="9CC2E5"/>
                </a:solidFill>
                <a:latin typeface="Times New Roman"/>
                <a:ea typeface="Times New Roman"/>
                <a:cs typeface="Times New Roman"/>
                <a:sym typeface="Times New Roman"/>
              </a:rPr>
              <a:t>Phương thức:</a:t>
            </a:r>
            <a:endParaRPr sz="2400">
              <a:solidFill>
                <a:srgbClr val="9CC2E5"/>
              </a:solidFill>
              <a:latin typeface="Times New Roman"/>
              <a:ea typeface="Times New Roman"/>
              <a:cs typeface="Times New Roman"/>
              <a:sym typeface="Times New Roman"/>
            </a:endParaRPr>
          </a:p>
          <a:p>
            <a:pPr indent="-342900" lvl="0" marL="342900" marR="0" rtl="0" algn="l">
              <a:spcBef>
                <a:spcPts val="0"/>
              </a:spcBef>
              <a:spcAft>
                <a:spcPts val="0"/>
              </a:spcAft>
              <a:buClr>
                <a:srgbClr val="9CC2E5"/>
              </a:buClr>
              <a:buSzPts val="2400"/>
              <a:buFont typeface="Times New Roman"/>
              <a:buChar char="-"/>
            </a:pPr>
            <a:r>
              <a:rPr lang="en-US" sz="2400">
                <a:solidFill>
                  <a:srgbClr val="9CC2E5"/>
                </a:solidFill>
                <a:latin typeface="Times New Roman"/>
                <a:ea typeface="Times New Roman"/>
                <a:cs typeface="Times New Roman"/>
                <a:sym typeface="Times New Roman"/>
              </a:rPr>
              <a:t>NhapThongtin: Nhập đơn vị nhập,nhập địa chỉ kho, nhập ngày , tháng, năm.</a:t>
            </a:r>
            <a:endParaRPr/>
          </a:p>
          <a:p>
            <a:pPr indent="-342900" lvl="0" marL="342900" marR="0" rtl="0" algn="l">
              <a:spcBef>
                <a:spcPts val="0"/>
              </a:spcBef>
              <a:spcAft>
                <a:spcPts val="0"/>
              </a:spcAft>
              <a:buClr>
                <a:srgbClr val="9CC2E5"/>
              </a:buClr>
              <a:buSzPts val="2400"/>
              <a:buFont typeface="Times New Roman"/>
              <a:buChar char="-"/>
            </a:pPr>
            <a:r>
              <a:rPr lang="en-US" sz="2400">
                <a:solidFill>
                  <a:srgbClr val="9CC2E5"/>
                </a:solidFill>
                <a:latin typeface="Times New Roman"/>
                <a:ea typeface="Times New Roman"/>
                <a:cs typeface="Times New Roman"/>
                <a:sym typeface="Times New Roman"/>
              </a:rPr>
              <a:t>XuatThongTin: Nhập đơn vị nhập,nhập địa chỉ kho, nhập ngày , tháng, năm</a:t>
            </a:r>
            <a:endParaRPr sz="2400">
              <a:solidFill>
                <a:srgbClr val="9CC2E5"/>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011"/>
                                        </p:tgtEl>
                                        <p:attrNameLst>
                                          <p:attrName>style.visibility</p:attrName>
                                        </p:attrNameLst>
                                      </p:cBhvr>
                                      <p:to>
                                        <p:strVal val="visible"/>
                                      </p:to>
                                    </p:set>
                                    <p:anim calcmode="lin" valueType="num">
                                      <p:cBhvr additive="base">
                                        <p:cTn dur="1000"/>
                                        <p:tgtEl>
                                          <p:spTgt spid="1011"/>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1018"/>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descr="Background pattern&#10;&#10;Description automatically generated" id="1025" name="Google Shape;1025;p36"/>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1026" name="Google Shape;1026;p36"/>
          <p:cNvGrpSpPr/>
          <p:nvPr/>
        </p:nvGrpSpPr>
        <p:grpSpPr>
          <a:xfrm>
            <a:off x="0" y="6262577"/>
            <a:ext cx="12277502" cy="614395"/>
            <a:chOff x="0" y="6262577"/>
            <a:chExt cx="12277502" cy="614395"/>
          </a:xfrm>
        </p:grpSpPr>
        <p:sp>
          <p:nvSpPr>
            <p:cNvPr id="1027" name="Google Shape;1027;p36"/>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28" name="Google Shape;1028;p36"/>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029" name="Google Shape;1029;p36"/>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030" name="Google Shape;1030;p36"/>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031" name="Google Shape;1031;p36"/>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032" name="Google Shape;1032;p36"/>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033" name="Google Shape;1033;p36"/>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034" name="Google Shape;1034;p36"/>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035" name="Google Shape;1035;p36"/>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036" name="Google Shape;1036;p36"/>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037" name="Google Shape;1037;p36"/>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038" name="Google Shape;1038;p36"/>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039" name="Google Shape;1039;p36"/>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40" name="Google Shape;1040;p36"/>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1041" name="Google Shape;1041;p36"/>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1042" name="Google Shape;1042;p36"/>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1043" name="Google Shape;1043;p36"/>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1044" name="Google Shape;1044;p36"/>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1045" name="Google Shape;1045;p36"/>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1046" name="Google Shape;1046;p36"/>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047" name="Google Shape;1047;p36"/>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1048" name="Google Shape;1048;p36">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1049" name="Google Shape;1049;p36"/>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050" name="Google Shape;1050;p36"/>
          <p:cNvGrpSpPr/>
          <p:nvPr/>
        </p:nvGrpSpPr>
        <p:grpSpPr>
          <a:xfrm>
            <a:off x="3677265" y="65568"/>
            <a:ext cx="5309419" cy="338554"/>
            <a:chOff x="3677265" y="65568"/>
            <a:chExt cx="5309419" cy="338554"/>
          </a:xfrm>
        </p:grpSpPr>
        <p:sp>
          <p:nvSpPr>
            <p:cNvPr id="1051" name="Google Shape;1051;p36"/>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2" name="Google Shape;1052;p36"/>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3" name="Google Shape;1053;p36"/>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054" name="Google Shape;1054;p36">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1055" name="Google Shape;1055;p36"/>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56" name="Google Shape;1056;p36"/>
          <p:cNvGrpSpPr/>
          <p:nvPr/>
        </p:nvGrpSpPr>
        <p:grpSpPr>
          <a:xfrm>
            <a:off x="952065" y="601334"/>
            <a:ext cx="3602671" cy="5536220"/>
            <a:chOff x="952065" y="601334"/>
            <a:chExt cx="3602671" cy="5536220"/>
          </a:xfrm>
        </p:grpSpPr>
        <p:sp>
          <p:nvSpPr>
            <p:cNvPr id="1057" name="Google Shape;1057;p36"/>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58" name="Google Shape;1058;p36"/>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1059" name="Google Shape;1059;p36"/>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1060" name="Google Shape;1060;p36"/>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1061" name="Google Shape;1061;p36"/>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1062" name="Google Shape;1062;p36"/>
          <p:cNvSpPr txBox="1"/>
          <p:nvPr/>
        </p:nvSpPr>
        <p:spPr>
          <a:xfrm>
            <a:off x="1219200" y="3205655"/>
            <a:ext cx="305693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Xác Định Các Lớp Của Bài Toán</a:t>
            </a:r>
            <a:endParaRPr b="1" sz="2800">
              <a:solidFill>
                <a:srgbClr val="F7F7F7"/>
              </a:solidFill>
              <a:latin typeface="Times New Roman"/>
              <a:ea typeface="Times New Roman"/>
              <a:cs typeface="Times New Roman"/>
              <a:sym typeface="Times New Roman"/>
            </a:endParaRPr>
          </a:p>
        </p:txBody>
      </p:sp>
      <p:pic>
        <p:nvPicPr>
          <p:cNvPr id="1063" name="Google Shape;1063;p36"/>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1064" name="Google Shape;1064;p36"/>
          <p:cNvSpPr txBox="1"/>
          <p:nvPr/>
        </p:nvSpPr>
        <p:spPr>
          <a:xfrm>
            <a:off x="4743987" y="1622434"/>
            <a:ext cx="6487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b) </a:t>
            </a:r>
            <a:r>
              <a:rPr b="1" lang="en-US" sz="2400" u="sng">
                <a:solidFill>
                  <a:schemeClr val="hlink"/>
                </a:solidFill>
                <a:latin typeface="Times New Roman"/>
                <a:ea typeface="Times New Roman"/>
                <a:cs typeface="Times New Roman"/>
                <a:sym typeface="Times New Roman"/>
                <a:hlinkClick r:id="rId22"/>
              </a:rPr>
              <a:t>Class MayTinhDeBan kế thừa từ class MayTinh</a:t>
            </a:r>
            <a:endParaRPr b="1" sz="2400">
              <a:solidFill>
                <a:srgbClr val="F7F7F7"/>
              </a:solidFill>
              <a:latin typeface="Times New Roman"/>
              <a:ea typeface="Times New Roman"/>
              <a:cs typeface="Times New Roman"/>
              <a:sym typeface="Times New Roman"/>
            </a:endParaRPr>
          </a:p>
        </p:txBody>
      </p:sp>
      <p:sp>
        <p:nvSpPr>
          <p:cNvPr id="1065" name="Google Shape;1065;p36"/>
          <p:cNvSpPr txBox="1"/>
          <p:nvPr/>
        </p:nvSpPr>
        <p:spPr>
          <a:xfrm>
            <a:off x="4746337" y="2789330"/>
            <a:ext cx="70455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c) </a:t>
            </a:r>
            <a:r>
              <a:rPr b="1" lang="en-US" sz="2400" u="sng">
                <a:solidFill>
                  <a:schemeClr val="hlink"/>
                </a:solidFill>
                <a:latin typeface="Times New Roman"/>
                <a:ea typeface="Times New Roman"/>
                <a:cs typeface="Times New Roman"/>
                <a:sym typeface="Times New Roman"/>
                <a:hlinkClick r:id="rId23"/>
              </a:rPr>
              <a:t>Class MayTinhXachTay kế thừa từ class MayTinh</a:t>
            </a:r>
            <a:endParaRPr b="1" sz="2400">
              <a:solidFill>
                <a:srgbClr val="F7F7F7"/>
              </a:solidFill>
              <a:latin typeface="Times New Roman"/>
              <a:ea typeface="Times New Roman"/>
              <a:cs typeface="Times New Roman"/>
              <a:sym typeface="Times New Roman"/>
            </a:endParaRPr>
          </a:p>
        </p:txBody>
      </p:sp>
      <p:sp>
        <p:nvSpPr>
          <p:cNvPr id="1066" name="Google Shape;1066;p36"/>
          <p:cNvSpPr txBox="1"/>
          <p:nvPr/>
        </p:nvSpPr>
        <p:spPr>
          <a:xfrm>
            <a:off x="4765288" y="3810867"/>
            <a:ext cx="547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d) </a:t>
            </a:r>
            <a:r>
              <a:rPr b="1" lang="en-US" sz="2400" u="sng">
                <a:solidFill>
                  <a:schemeClr val="hlink"/>
                </a:solidFill>
                <a:latin typeface="Times New Roman"/>
                <a:ea typeface="Times New Roman"/>
                <a:cs typeface="Times New Roman"/>
                <a:sym typeface="Times New Roman"/>
                <a:hlinkClick r:id="rId24"/>
              </a:rPr>
              <a:t>Class Phiếu Nhập Xuất</a:t>
            </a:r>
            <a:endParaRPr b="1" sz="2400">
              <a:solidFill>
                <a:srgbClr val="F7F7F7"/>
              </a:solidFill>
              <a:latin typeface="Times New Roman"/>
              <a:ea typeface="Times New Roman"/>
              <a:cs typeface="Times New Roman"/>
              <a:sym typeface="Times New Roman"/>
            </a:endParaRPr>
          </a:p>
        </p:txBody>
      </p:sp>
      <p:sp>
        <p:nvSpPr>
          <p:cNvPr id="1067" name="Google Shape;1067;p36"/>
          <p:cNvSpPr txBox="1"/>
          <p:nvPr/>
        </p:nvSpPr>
        <p:spPr>
          <a:xfrm>
            <a:off x="4765287" y="4884493"/>
            <a:ext cx="2848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e) </a:t>
            </a:r>
            <a:r>
              <a:rPr b="1" lang="en-US" sz="2400" u="sng">
                <a:solidFill>
                  <a:schemeClr val="hlink"/>
                </a:solidFill>
                <a:latin typeface="Times New Roman"/>
                <a:ea typeface="Times New Roman"/>
                <a:cs typeface="Times New Roman"/>
                <a:sym typeface="Times New Roman"/>
                <a:hlinkClick r:id="rId25"/>
              </a:rPr>
              <a:t>Class Quản Lý</a:t>
            </a:r>
            <a:endParaRPr b="1" sz="2400">
              <a:solidFill>
                <a:srgbClr val="F7F7F7"/>
              </a:solidFill>
              <a:latin typeface="Times New Roman"/>
              <a:ea typeface="Times New Roman"/>
              <a:cs typeface="Times New Roman"/>
              <a:sym typeface="Times New Roman"/>
            </a:endParaRPr>
          </a:p>
        </p:txBody>
      </p:sp>
      <p:sp>
        <p:nvSpPr>
          <p:cNvPr id="1068" name="Google Shape;1068;p36"/>
          <p:cNvSpPr txBox="1"/>
          <p:nvPr/>
        </p:nvSpPr>
        <p:spPr>
          <a:xfrm>
            <a:off x="4783273" y="1003008"/>
            <a:ext cx="54754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a) </a:t>
            </a:r>
            <a:r>
              <a:rPr b="1" lang="en-US" sz="2400" u="sng">
                <a:solidFill>
                  <a:schemeClr val="hlink"/>
                </a:solidFill>
                <a:latin typeface="Times New Roman"/>
                <a:ea typeface="Times New Roman"/>
                <a:cs typeface="Times New Roman"/>
                <a:sym typeface="Times New Roman"/>
                <a:hlinkClick r:id="rId26"/>
              </a:rPr>
              <a:t>Class MayTinh</a:t>
            </a:r>
            <a:endParaRPr b="1" sz="2400">
              <a:solidFill>
                <a:srgbClr val="F7F7F7"/>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055"/>
                                        </p:tgtEl>
                                        <p:attrNameLst>
                                          <p:attrName>style.visibility</p:attrName>
                                        </p:attrNameLst>
                                      </p:cBhvr>
                                      <p:to>
                                        <p:strVal val="visible"/>
                                      </p:to>
                                    </p:set>
                                    <p:anim calcmode="lin" valueType="num">
                                      <p:cBhvr additive="base">
                                        <p:cTn dur="1000"/>
                                        <p:tgtEl>
                                          <p:spTgt spid="1055"/>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1062"/>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064"/>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065"/>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066"/>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0" st="0"/>
                                            </p:txEl>
                                          </p:spTgt>
                                        </p:tgtEl>
                                        <p:attrNameLst>
                                          <p:attrName>style.visibility</p:attrName>
                                        </p:attrNameLst>
                                      </p:cBhvr>
                                      <p:to>
                                        <p:strVal val="visible"/>
                                      </p:to>
                                    </p:set>
                                    <p:animEffect filter="fade" transition="in">
                                      <p:cBhvr>
                                        <p:cTn dur="2000"/>
                                        <p:tgtEl>
                                          <p:spTgt spid="106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descr="Background pattern&#10;&#10;Description automatically generated" id="1073" name="Google Shape;1073;p37"/>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1074" name="Google Shape;1074;p37"/>
          <p:cNvGrpSpPr/>
          <p:nvPr/>
        </p:nvGrpSpPr>
        <p:grpSpPr>
          <a:xfrm>
            <a:off x="0" y="6262577"/>
            <a:ext cx="12277502" cy="614395"/>
            <a:chOff x="0" y="6262577"/>
            <a:chExt cx="12277502" cy="614395"/>
          </a:xfrm>
        </p:grpSpPr>
        <p:sp>
          <p:nvSpPr>
            <p:cNvPr id="1075" name="Google Shape;1075;p37"/>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76" name="Google Shape;1076;p37"/>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077" name="Google Shape;1077;p37"/>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078" name="Google Shape;1078;p37"/>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079" name="Google Shape;1079;p37"/>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080" name="Google Shape;1080;p37"/>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081" name="Google Shape;1081;p37"/>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082" name="Google Shape;1082;p37"/>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083" name="Google Shape;1083;p37"/>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084" name="Google Shape;1084;p37"/>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085" name="Google Shape;1085;p37"/>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086" name="Google Shape;1086;p37"/>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087" name="Google Shape;1087;p37"/>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88" name="Google Shape;1088;p37"/>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1089" name="Google Shape;1089;p37"/>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1090" name="Google Shape;1090;p37"/>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1091" name="Google Shape;1091;p37"/>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1092" name="Google Shape;1092;p37"/>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1093" name="Google Shape;1093;p37"/>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1094" name="Google Shape;1094;p37"/>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095" name="Google Shape;1095;p37"/>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1096" name="Google Shape;1096;p37">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1097" name="Google Shape;1097;p37"/>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098" name="Google Shape;1098;p37"/>
          <p:cNvGrpSpPr/>
          <p:nvPr/>
        </p:nvGrpSpPr>
        <p:grpSpPr>
          <a:xfrm>
            <a:off x="3677265" y="65568"/>
            <a:ext cx="5309419" cy="338554"/>
            <a:chOff x="3677265" y="65568"/>
            <a:chExt cx="5309419" cy="338554"/>
          </a:xfrm>
        </p:grpSpPr>
        <p:sp>
          <p:nvSpPr>
            <p:cNvPr id="1099" name="Google Shape;1099;p37"/>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0" name="Google Shape;1100;p37"/>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1" name="Google Shape;1101;p37"/>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102" name="Google Shape;1102;p37">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1103" name="Google Shape;1103;p37"/>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04" name="Google Shape;1104;p37"/>
          <p:cNvGrpSpPr/>
          <p:nvPr/>
        </p:nvGrpSpPr>
        <p:grpSpPr>
          <a:xfrm>
            <a:off x="952065" y="601334"/>
            <a:ext cx="3602671" cy="5536220"/>
            <a:chOff x="952065" y="601334"/>
            <a:chExt cx="3602671" cy="5536220"/>
          </a:xfrm>
        </p:grpSpPr>
        <p:sp>
          <p:nvSpPr>
            <p:cNvPr id="1105" name="Google Shape;1105;p37"/>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06" name="Google Shape;1106;p37"/>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1107" name="Google Shape;1107;p37"/>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1108" name="Google Shape;1108;p37"/>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1109" name="Google Shape;1109;p37"/>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1110" name="Google Shape;1110;p37"/>
          <p:cNvSpPr txBox="1"/>
          <p:nvPr/>
        </p:nvSpPr>
        <p:spPr>
          <a:xfrm>
            <a:off x="1219200" y="3205655"/>
            <a:ext cx="31634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7F7F7"/>
                </a:solidFill>
                <a:latin typeface="Times New Roman"/>
                <a:ea typeface="Times New Roman"/>
                <a:cs typeface="Times New Roman"/>
                <a:sym typeface="Times New Roman"/>
              </a:rPr>
              <a:t>e) Class Quản Lý</a:t>
            </a:r>
            <a:endParaRPr b="1" sz="2800">
              <a:solidFill>
                <a:srgbClr val="F7F7F7"/>
              </a:solidFill>
              <a:latin typeface="Times New Roman"/>
              <a:ea typeface="Times New Roman"/>
              <a:cs typeface="Times New Roman"/>
              <a:sym typeface="Times New Roman"/>
            </a:endParaRPr>
          </a:p>
        </p:txBody>
      </p:sp>
      <p:pic>
        <p:nvPicPr>
          <p:cNvPr id="1111" name="Google Shape;1111;p37"/>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1112" name="Google Shape;1112;p37"/>
          <p:cNvSpPr txBox="1"/>
          <p:nvPr/>
        </p:nvSpPr>
        <p:spPr>
          <a:xfrm>
            <a:off x="4676781" y="1210221"/>
            <a:ext cx="7115108" cy="15696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9CC2E5"/>
              </a:buClr>
              <a:buSzPts val="2400"/>
              <a:buFont typeface="Arial"/>
              <a:buChar char="•"/>
            </a:pPr>
            <a:r>
              <a:rPr lang="en-US" sz="2400">
                <a:solidFill>
                  <a:srgbClr val="9CC2E5"/>
                </a:solidFill>
                <a:latin typeface="Times New Roman"/>
                <a:ea typeface="Times New Roman"/>
                <a:cs typeface="Times New Roman"/>
                <a:sym typeface="Times New Roman"/>
              </a:rPr>
              <a:t>Thuộc tính:</a:t>
            </a:r>
            <a:endParaRPr sz="2400">
              <a:solidFill>
                <a:srgbClr val="9CC2E5"/>
              </a:solidFill>
              <a:latin typeface="Times New Roman"/>
              <a:ea typeface="Times New Roman"/>
              <a:cs typeface="Times New Roman"/>
              <a:sym typeface="Times New Roman"/>
            </a:endParaRPr>
          </a:p>
          <a:p>
            <a:pPr indent="-285750" lvl="0" marL="285750" marR="0" rtl="0" algn="l">
              <a:spcBef>
                <a:spcPts val="0"/>
              </a:spcBef>
              <a:spcAft>
                <a:spcPts val="0"/>
              </a:spcAft>
              <a:buClr>
                <a:srgbClr val="9CC2E5"/>
              </a:buClr>
              <a:buSzPts val="2400"/>
              <a:buFont typeface="Arial"/>
              <a:buChar char="•"/>
            </a:pPr>
            <a:r>
              <a:rPr lang="en-US" sz="2400">
                <a:solidFill>
                  <a:srgbClr val="9CC2E5"/>
                </a:solidFill>
                <a:latin typeface="Times New Roman"/>
                <a:ea typeface="Times New Roman"/>
                <a:cs typeface="Times New Roman"/>
                <a:sym typeface="Times New Roman"/>
              </a:rPr>
              <a:t>Phương thức:</a:t>
            </a:r>
            <a:endParaRPr sz="2400">
              <a:solidFill>
                <a:srgbClr val="9CC2E5"/>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9CC2E5"/>
                </a:solidFill>
                <a:latin typeface="Times New Roman"/>
                <a:ea typeface="Times New Roman"/>
                <a:cs typeface="Times New Roman"/>
                <a:sym typeface="Times New Roman"/>
              </a:rPr>
              <a:t>-  Menu: tạo ra các tùy chọn để biết rằng là máy tính xách tay hay máy tính để bàn.</a:t>
            </a:r>
            <a:endParaRPr sz="2400">
              <a:solidFill>
                <a:srgbClr val="9CC2E5"/>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1000"/>
                                        <p:tgtEl>
                                          <p:spTgt spid="1103"/>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1110"/>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pic>
        <p:nvPicPr>
          <p:cNvPr descr="Background pattern&#10;&#10;Description automatically generated" id="1117" name="Google Shape;1117;p38"/>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1118" name="Google Shape;1118;p38"/>
          <p:cNvGrpSpPr/>
          <p:nvPr/>
        </p:nvGrpSpPr>
        <p:grpSpPr>
          <a:xfrm>
            <a:off x="0" y="6262577"/>
            <a:ext cx="12277502" cy="614395"/>
            <a:chOff x="0" y="6262577"/>
            <a:chExt cx="12277502" cy="614395"/>
          </a:xfrm>
        </p:grpSpPr>
        <p:sp>
          <p:nvSpPr>
            <p:cNvPr id="1119" name="Google Shape;1119;p38"/>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20" name="Google Shape;1120;p38"/>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121" name="Google Shape;1121;p38"/>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122" name="Google Shape;1122;p38"/>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123" name="Google Shape;1123;p38"/>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124" name="Google Shape;1124;p38"/>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125" name="Google Shape;1125;p38"/>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126" name="Google Shape;1126;p38"/>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127" name="Google Shape;1127;p38"/>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128" name="Google Shape;1128;p38"/>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129" name="Google Shape;1129;p38"/>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130" name="Google Shape;1130;p38"/>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131" name="Google Shape;1131;p38"/>
          <p:cNvSpPr/>
          <p:nvPr/>
        </p:nvSpPr>
        <p:spPr>
          <a:xfrm>
            <a:off x="607975" y="114479"/>
            <a:ext cx="12185400" cy="6281400"/>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32" name="Google Shape;1132;p38"/>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1133" name="Google Shape;1133;p38"/>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1134" name="Google Shape;1134;p38"/>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1135" name="Google Shape;1135;p38"/>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1136" name="Google Shape;1136;p38"/>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1137" name="Google Shape;1137;p38"/>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1138" name="Google Shape;1138;p38"/>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139" name="Google Shape;1139;p38"/>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1140" name="Google Shape;1140;p38">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1141" name="Google Shape;1141;p38"/>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142" name="Google Shape;1142;p38"/>
          <p:cNvGrpSpPr/>
          <p:nvPr/>
        </p:nvGrpSpPr>
        <p:grpSpPr>
          <a:xfrm>
            <a:off x="3677265" y="65568"/>
            <a:ext cx="5309419" cy="338554"/>
            <a:chOff x="3677265" y="65568"/>
            <a:chExt cx="5309419" cy="338554"/>
          </a:xfrm>
        </p:grpSpPr>
        <p:sp>
          <p:nvSpPr>
            <p:cNvPr id="1143" name="Google Shape;1143;p38"/>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4" name="Google Shape;1144;p38"/>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5" name="Google Shape;1145;p38"/>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146" name="Google Shape;1146;p38">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grpSp>
        <p:nvGrpSpPr>
          <p:cNvPr id="1147" name="Google Shape;1147;p38"/>
          <p:cNvGrpSpPr/>
          <p:nvPr/>
        </p:nvGrpSpPr>
        <p:grpSpPr>
          <a:xfrm>
            <a:off x="4530640" y="565247"/>
            <a:ext cx="3602671" cy="5536220"/>
            <a:chOff x="952065" y="601334"/>
            <a:chExt cx="3602671" cy="5536220"/>
          </a:xfrm>
        </p:grpSpPr>
        <p:sp>
          <p:nvSpPr>
            <p:cNvPr id="1148" name="Google Shape;1148;p38"/>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49" name="Google Shape;1149;p38"/>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1150" name="Google Shape;1150;p38"/>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1151" name="Google Shape;1151;p38"/>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1152" name="Google Shape;1152;p38"/>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1153" name="Google Shape;1153;p38"/>
          <p:cNvSpPr txBox="1"/>
          <p:nvPr/>
        </p:nvSpPr>
        <p:spPr>
          <a:xfrm>
            <a:off x="4750238" y="3284030"/>
            <a:ext cx="3163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F7F7"/>
                </a:solidFill>
                <a:latin typeface="Times New Roman"/>
                <a:ea typeface="Times New Roman"/>
                <a:cs typeface="Times New Roman"/>
                <a:sym typeface="Times New Roman"/>
              </a:rPr>
              <a:t>Sơ Đồ UML</a:t>
            </a:r>
            <a:endParaRPr b="1" sz="2800">
              <a:solidFill>
                <a:srgbClr val="F7F7F7"/>
              </a:solidFill>
              <a:latin typeface="Times New Roman"/>
              <a:ea typeface="Times New Roman"/>
              <a:cs typeface="Times New Roman"/>
              <a:sym typeface="Times New Roman"/>
            </a:endParaRPr>
          </a:p>
        </p:txBody>
      </p:sp>
      <p:pic>
        <p:nvPicPr>
          <p:cNvPr id="1154" name="Google Shape;1154;p38"/>
          <p:cNvPicPr preferRelativeResize="0"/>
          <p:nvPr/>
        </p:nvPicPr>
        <p:blipFill rotWithShape="1">
          <a:blip r:embed="rId21">
            <a:alphaModFix/>
          </a:blip>
          <a:srcRect b="0" l="0" r="0" t="0"/>
          <a:stretch/>
        </p:blipFill>
        <p:spPr>
          <a:xfrm>
            <a:off x="5783553" y="710396"/>
            <a:ext cx="1096800" cy="1120500"/>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750"/>
                                  </p:stCondLst>
                                  <p:childTnLst>
                                    <p:set>
                                      <p:cBhvr>
                                        <p:cTn dur="1" fill="hold">
                                          <p:stCondLst>
                                            <p:cond delay="0"/>
                                          </p:stCondLst>
                                        </p:cTn>
                                        <p:tgtEl>
                                          <p:spTgt spid="1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descr="Background pattern&#10;&#10;Description automatically generated" id="1159" name="Google Shape;1159;p39"/>
          <p:cNvPicPr preferRelativeResize="0"/>
          <p:nvPr/>
        </p:nvPicPr>
        <p:blipFill rotWithShape="1">
          <a:blip r:embed="rId3">
            <a:alphaModFix/>
          </a:blip>
          <a:srcRect b="4346" l="0" r="0" t="5669"/>
          <a:stretch/>
        </p:blipFill>
        <p:spPr>
          <a:xfrm>
            <a:off x="20" y="0"/>
            <a:ext cx="12191980" cy="6858000"/>
          </a:xfrm>
          <a:prstGeom prst="rect">
            <a:avLst/>
          </a:prstGeom>
          <a:noFill/>
          <a:ln>
            <a:noFill/>
          </a:ln>
        </p:spPr>
      </p:pic>
      <p:grpSp>
        <p:nvGrpSpPr>
          <p:cNvPr id="1160" name="Google Shape;1160;p39"/>
          <p:cNvGrpSpPr/>
          <p:nvPr/>
        </p:nvGrpSpPr>
        <p:grpSpPr>
          <a:xfrm>
            <a:off x="0" y="6262577"/>
            <a:ext cx="12277501" cy="614395"/>
            <a:chOff x="0" y="6262577"/>
            <a:chExt cx="12277501" cy="614395"/>
          </a:xfrm>
        </p:grpSpPr>
        <p:sp>
          <p:nvSpPr>
            <p:cNvPr id="1161" name="Google Shape;1161;p39"/>
            <p:cNvSpPr/>
            <p:nvPr/>
          </p:nvSpPr>
          <p:spPr>
            <a:xfrm>
              <a:off x="0" y="6262577"/>
              <a:ext cx="12192000" cy="595500"/>
            </a:xfrm>
            <a:prstGeom prst="rect">
              <a:avLst/>
            </a:prstGeom>
            <a:solidFill>
              <a:schemeClr val="dk1">
                <a:alpha val="8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62" name="Google Shape;1162;p39"/>
            <p:cNvPicPr preferRelativeResize="0"/>
            <p:nvPr/>
          </p:nvPicPr>
          <p:blipFill rotWithShape="1">
            <a:blip r:embed="rId4">
              <a:alphaModFix/>
            </a:blip>
            <a:srcRect b="0" l="35584" r="61283" t="94655"/>
            <a:stretch/>
          </p:blipFill>
          <p:spPr>
            <a:xfrm>
              <a:off x="4276132" y="6278257"/>
              <a:ext cx="619877" cy="595075"/>
            </a:xfrm>
            <a:prstGeom prst="rect">
              <a:avLst/>
            </a:prstGeom>
            <a:noFill/>
            <a:ln>
              <a:noFill/>
            </a:ln>
          </p:spPr>
        </p:pic>
        <p:pic>
          <p:nvPicPr>
            <p:cNvPr id="1163" name="Google Shape;1163;p39"/>
            <p:cNvPicPr preferRelativeResize="0"/>
            <p:nvPr/>
          </p:nvPicPr>
          <p:blipFill rotWithShape="1">
            <a:blip r:embed="rId5">
              <a:alphaModFix/>
            </a:blip>
            <a:srcRect b="0" l="38579" r="58682" t="94655"/>
            <a:stretch/>
          </p:blipFill>
          <p:spPr>
            <a:xfrm>
              <a:off x="4847361" y="6316911"/>
              <a:ext cx="510034" cy="560061"/>
            </a:xfrm>
            <a:prstGeom prst="rect">
              <a:avLst/>
            </a:prstGeom>
            <a:noFill/>
            <a:ln>
              <a:noFill/>
            </a:ln>
          </p:spPr>
        </p:pic>
        <p:pic>
          <p:nvPicPr>
            <p:cNvPr id="1164" name="Google Shape;1164;p39"/>
            <p:cNvPicPr preferRelativeResize="0"/>
            <p:nvPr/>
          </p:nvPicPr>
          <p:blipFill rotWithShape="1">
            <a:blip r:embed="rId6">
              <a:alphaModFix/>
            </a:blip>
            <a:srcRect b="0" l="41135" r="55616" t="95276"/>
            <a:stretch/>
          </p:blipFill>
          <p:spPr>
            <a:xfrm>
              <a:off x="5308409" y="6384275"/>
              <a:ext cx="570360" cy="466719"/>
            </a:xfrm>
            <a:prstGeom prst="rect">
              <a:avLst/>
            </a:prstGeom>
            <a:noFill/>
            <a:ln>
              <a:noFill/>
            </a:ln>
          </p:spPr>
        </p:pic>
        <p:pic>
          <p:nvPicPr>
            <p:cNvPr id="1165" name="Google Shape;1165;p39"/>
            <p:cNvPicPr preferRelativeResize="0"/>
            <p:nvPr/>
          </p:nvPicPr>
          <p:blipFill rotWithShape="1">
            <a:blip r:embed="rId7">
              <a:alphaModFix/>
            </a:blip>
            <a:srcRect b="0" l="44095" r="52834" t="95164"/>
            <a:stretch/>
          </p:blipFill>
          <p:spPr>
            <a:xfrm>
              <a:off x="5815753" y="6352733"/>
              <a:ext cx="570360" cy="505448"/>
            </a:xfrm>
            <a:prstGeom prst="rect">
              <a:avLst/>
            </a:prstGeom>
            <a:noFill/>
            <a:ln>
              <a:noFill/>
            </a:ln>
          </p:spPr>
        </p:pic>
        <p:pic>
          <p:nvPicPr>
            <p:cNvPr id="1166" name="Google Shape;1166;p39"/>
            <p:cNvPicPr preferRelativeResize="0"/>
            <p:nvPr/>
          </p:nvPicPr>
          <p:blipFill rotWithShape="1">
            <a:blip r:embed="rId8">
              <a:alphaModFix/>
            </a:blip>
            <a:srcRect b="0" l="46661" r="49841" t="94655"/>
            <a:stretch/>
          </p:blipFill>
          <p:spPr>
            <a:xfrm>
              <a:off x="6323097" y="6309342"/>
              <a:ext cx="619877" cy="532904"/>
            </a:xfrm>
            <a:prstGeom prst="rect">
              <a:avLst/>
            </a:prstGeom>
            <a:noFill/>
            <a:ln>
              <a:noFill/>
            </a:ln>
          </p:spPr>
        </p:pic>
        <p:pic>
          <p:nvPicPr>
            <p:cNvPr id="1167" name="Google Shape;1167;p39"/>
            <p:cNvPicPr preferRelativeResize="0"/>
            <p:nvPr/>
          </p:nvPicPr>
          <p:blipFill rotWithShape="1">
            <a:blip r:embed="rId9">
              <a:alphaModFix/>
            </a:blip>
            <a:srcRect b="0" l="49588" r="47066" t="94655"/>
            <a:stretch/>
          </p:blipFill>
          <p:spPr>
            <a:xfrm>
              <a:off x="6860351" y="6316911"/>
              <a:ext cx="588374" cy="528949"/>
            </a:xfrm>
            <a:prstGeom prst="rect">
              <a:avLst/>
            </a:prstGeom>
            <a:noFill/>
            <a:ln>
              <a:noFill/>
            </a:ln>
          </p:spPr>
        </p:pic>
        <p:pic>
          <p:nvPicPr>
            <p:cNvPr id="1168" name="Google Shape;1168;p39"/>
            <p:cNvPicPr preferRelativeResize="0"/>
            <p:nvPr/>
          </p:nvPicPr>
          <p:blipFill rotWithShape="1">
            <a:blip r:embed="rId10">
              <a:alphaModFix/>
            </a:blip>
            <a:srcRect b="0" l="58361" r="38385" t="94775"/>
            <a:stretch/>
          </p:blipFill>
          <p:spPr>
            <a:xfrm>
              <a:off x="7437564" y="6326246"/>
              <a:ext cx="576749" cy="520962"/>
            </a:xfrm>
            <a:prstGeom prst="rect">
              <a:avLst/>
            </a:prstGeom>
            <a:noFill/>
            <a:ln>
              <a:noFill/>
            </a:ln>
          </p:spPr>
        </p:pic>
        <p:pic>
          <p:nvPicPr>
            <p:cNvPr id="1169" name="Google Shape;1169;p39"/>
            <p:cNvPicPr preferRelativeResize="0"/>
            <p:nvPr/>
          </p:nvPicPr>
          <p:blipFill rotWithShape="1">
            <a:blip r:embed="rId11">
              <a:alphaModFix/>
            </a:blip>
            <a:srcRect b="-210" l="81398" r="12218" t="94356"/>
            <a:stretch/>
          </p:blipFill>
          <p:spPr>
            <a:xfrm>
              <a:off x="9160036" y="6289676"/>
              <a:ext cx="1080734" cy="557531"/>
            </a:xfrm>
            <a:prstGeom prst="rect">
              <a:avLst/>
            </a:prstGeom>
            <a:noFill/>
            <a:ln>
              <a:noFill/>
            </a:ln>
          </p:spPr>
        </p:pic>
        <p:pic>
          <p:nvPicPr>
            <p:cNvPr id="1170" name="Google Shape;1170;p39"/>
            <p:cNvPicPr preferRelativeResize="0"/>
            <p:nvPr/>
          </p:nvPicPr>
          <p:blipFill rotWithShape="1">
            <a:blip r:embed="rId11">
              <a:alphaModFix/>
            </a:blip>
            <a:srcRect b="0" l="96193" r="0" t="94455"/>
            <a:stretch/>
          </p:blipFill>
          <p:spPr>
            <a:xfrm>
              <a:off x="11563928" y="6262577"/>
              <a:ext cx="713573" cy="584631"/>
            </a:xfrm>
            <a:prstGeom prst="rect">
              <a:avLst/>
            </a:prstGeom>
            <a:noFill/>
            <a:ln>
              <a:noFill/>
            </a:ln>
          </p:spPr>
        </p:pic>
        <p:pic>
          <p:nvPicPr>
            <p:cNvPr id="1171" name="Google Shape;1171;p39"/>
            <p:cNvPicPr preferRelativeResize="0"/>
            <p:nvPr/>
          </p:nvPicPr>
          <p:blipFill rotWithShape="1">
            <a:blip r:embed="rId11">
              <a:alphaModFix/>
            </a:blip>
            <a:srcRect b="0" l="87089" r="6704" t="95217"/>
            <a:stretch/>
          </p:blipFill>
          <p:spPr>
            <a:xfrm>
              <a:off x="10125034" y="6411721"/>
              <a:ext cx="955632" cy="414391"/>
            </a:xfrm>
            <a:prstGeom prst="rect">
              <a:avLst/>
            </a:prstGeom>
            <a:noFill/>
            <a:ln>
              <a:noFill/>
            </a:ln>
          </p:spPr>
        </p:pic>
        <p:sp>
          <p:nvSpPr>
            <p:cNvPr id="1172" name="Google Shape;1172;p39"/>
            <p:cNvSpPr txBox="1"/>
            <p:nvPr/>
          </p:nvSpPr>
          <p:spPr>
            <a:xfrm>
              <a:off x="10852707" y="6326246"/>
              <a:ext cx="939300" cy="430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173" name="Google Shape;1173;p39"/>
          <p:cNvSpPr/>
          <p:nvPr/>
        </p:nvSpPr>
        <p:spPr>
          <a:xfrm>
            <a:off x="0" y="-18971"/>
            <a:ext cx="12185400" cy="6281400"/>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74" name="Google Shape;1174;p39"/>
          <p:cNvPicPr preferRelativeResize="0"/>
          <p:nvPr/>
        </p:nvPicPr>
        <p:blipFill rotWithShape="1">
          <a:blip r:embed="rId12">
            <a:alphaModFix/>
          </a:blip>
          <a:srcRect b="87683" l="0" r="95474" t="6431"/>
          <a:stretch/>
        </p:blipFill>
        <p:spPr>
          <a:xfrm>
            <a:off x="0" y="531464"/>
            <a:ext cx="863971" cy="632035"/>
          </a:xfrm>
          <a:prstGeom prst="rect">
            <a:avLst/>
          </a:prstGeom>
          <a:noFill/>
          <a:ln>
            <a:noFill/>
          </a:ln>
        </p:spPr>
      </p:pic>
      <p:pic>
        <p:nvPicPr>
          <p:cNvPr id="1175" name="Google Shape;1175;p39"/>
          <p:cNvPicPr preferRelativeResize="0"/>
          <p:nvPr/>
        </p:nvPicPr>
        <p:blipFill rotWithShape="1">
          <a:blip r:embed="rId13">
            <a:alphaModFix/>
          </a:blip>
          <a:srcRect b="79430" l="265" r="95287" t="12817"/>
          <a:stretch/>
        </p:blipFill>
        <p:spPr>
          <a:xfrm>
            <a:off x="133122" y="1175637"/>
            <a:ext cx="668314" cy="655209"/>
          </a:xfrm>
          <a:prstGeom prst="rect">
            <a:avLst/>
          </a:prstGeom>
          <a:noFill/>
          <a:ln>
            <a:noFill/>
          </a:ln>
        </p:spPr>
      </p:pic>
      <p:pic>
        <p:nvPicPr>
          <p:cNvPr id="1176" name="Google Shape;1176;p39"/>
          <p:cNvPicPr preferRelativeResize="0"/>
          <p:nvPr/>
        </p:nvPicPr>
        <p:blipFill rotWithShape="1">
          <a:blip r:embed="rId13">
            <a:alphaModFix/>
          </a:blip>
          <a:srcRect b="72784" l="0" r="95446" t="20251"/>
          <a:stretch/>
        </p:blipFill>
        <p:spPr>
          <a:xfrm>
            <a:off x="88115" y="1773692"/>
            <a:ext cx="730848" cy="628673"/>
          </a:xfrm>
          <a:prstGeom prst="rect">
            <a:avLst/>
          </a:prstGeom>
          <a:noFill/>
          <a:ln>
            <a:noFill/>
          </a:ln>
        </p:spPr>
      </p:pic>
      <p:pic>
        <p:nvPicPr>
          <p:cNvPr id="1177" name="Google Shape;1177;p39"/>
          <p:cNvPicPr preferRelativeResize="0"/>
          <p:nvPr/>
        </p:nvPicPr>
        <p:blipFill rotWithShape="1">
          <a:blip r:embed="rId13">
            <a:alphaModFix/>
          </a:blip>
          <a:srcRect b="64975" l="-81" r="95321" t="28232"/>
          <a:stretch/>
        </p:blipFill>
        <p:spPr>
          <a:xfrm>
            <a:off x="92608" y="2481192"/>
            <a:ext cx="716227" cy="574881"/>
          </a:xfrm>
          <a:prstGeom prst="rect">
            <a:avLst/>
          </a:prstGeom>
          <a:noFill/>
          <a:ln>
            <a:noFill/>
          </a:ln>
        </p:spPr>
      </p:pic>
      <p:pic>
        <p:nvPicPr>
          <p:cNvPr id="1178" name="Google Shape;1178;p39"/>
          <p:cNvPicPr preferRelativeResize="0"/>
          <p:nvPr/>
        </p:nvPicPr>
        <p:blipFill rotWithShape="1">
          <a:blip r:embed="rId13">
            <a:alphaModFix/>
          </a:blip>
          <a:srcRect b="13680" l="0" r="95673" t="78962"/>
          <a:stretch/>
        </p:blipFill>
        <p:spPr>
          <a:xfrm>
            <a:off x="63453" y="4957874"/>
            <a:ext cx="678062" cy="648462"/>
          </a:xfrm>
          <a:prstGeom prst="rect">
            <a:avLst/>
          </a:prstGeom>
          <a:noFill/>
          <a:ln>
            <a:noFill/>
          </a:ln>
        </p:spPr>
      </p:pic>
      <p:pic>
        <p:nvPicPr>
          <p:cNvPr id="1179" name="Google Shape;1179;p39"/>
          <p:cNvPicPr preferRelativeResize="0"/>
          <p:nvPr/>
        </p:nvPicPr>
        <p:blipFill rotWithShape="1">
          <a:blip r:embed="rId13">
            <a:alphaModFix/>
          </a:blip>
          <a:srcRect b="6931" l="572" r="95775" t="85980"/>
          <a:stretch/>
        </p:blipFill>
        <p:spPr>
          <a:xfrm>
            <a:off x="177625" y="5606519"/>
            <a:ext cx="541013" cy="590590"/>
          </a:xfrm>
          <a:prstGeom prst="rect">
            <a:avLst/>
          </a:prstGeom>
          <a:noFill/>
          <a:ln>
            <a:noFill/>
          </a:ln>
        </p:spPr>
      </p:pic>
      <p:sp>
        <p:nvSpPr>
          <p:cNvPr id="1180" name="Google Shape;1180;p39"/>
          <p:cNvSpPr txBox="1"/>
          <p:nvPr/>
        </p:nvSpPr>
        <p:spPr>
          <a:xfrm>
            <a:off x="3677246" y="80956"/>
            <a:ext cx="271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181" name="Google Shape;1181;p39"/>
          <p:cNvPicPr preferRelativeResize="0"/>
          <p:nvPr/>
        </p:nvPicPr>
        <p:blipFill rotWithShape="1">
          <a:blip r:embed="rId14">
            <a:alphaModFix/>
          </a:blip>
          <a:srcRect b="44645" l="45659" r="44862" t="39934"/>
          <a:stretch/>
        </p:blipFill>
        <p:spPr>
          <a:xfrm>
            <a:off x="757951" y="90454"/>
            <a:ext cx="349411" cy="319764"/>
          </a:xfrm>
          <a:prstGeom prst="rect">
            <a:avLst/>
          </a:prstGeom>
          <a:noFill/>
          <a:ln>
            <a:noFill/>
          </a:ln>
        </p:spPr>
      </p:pic>
      <p:pic>
        <p:nvPicPr>
          <p:cNvPr id="1182" name="Google Shape;1182;p39">
            <a:hlinkClick action="ppaction://hlinksldjump" r:id="rId15"/>
          </p:cNvPr>
          <p:cNvPicPr preferRelativeResize="0"/>
          <p:nvPr/>
        </p:nvPicPr>
        <p:blipFill rotWithShape="1">
          <a:blip r:embed="rId16">
            <a:alphaModFix/>
          </a:blip>
          <a:srcRect b="95720" l="91385" r="0" t="0"/>
          <a:stretch/>
        </p:blipFill>
        <p:spPr>
          <a:xfrm>
            <a:off x="10695419" y="10792"/>
            <a:ext cx="1496563" cy="418187"/>
          </a:xfrm>
          <a:prstGeom prst="rect">
            <a:avLst/>
          </a:prstGeom>
          <a:noFill/>
          <a:ln>
            <a:noFill/>
          </a:ln>
        </p:spPr>
      </p:pic>
      <p:sp>
        <p:nvSpPr>
          <p:cNvPr id="1183" name="Google Shape;1183;p39"/>
          <p:cNvSpPr txBox="1"/>
          <p:nvPr/>
        </p:nvSpPr>
        <p:spPr>
          <a:xfrm>
            <a:off x="1074650" y="114475"/>
            <a:ext cx="162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184" name="Google Shape;1184;p39"/>
          <p:cNvGrpSpPr/>
          <p:nvPr/>
        </p:nvGrpSpPr>
        <p:grpSpPr>
          <a:xfrm>
            <a:off x="3677265" y="65568"/>
            <a:ext cx="5309400" cy="338700"/>
            <a:chOff x="3677265" y="65568"/>
            <a:chExt cx="5309400" cy="338700"/>
          </a:xfrm>
        </p:grpSpPr>
        <p:sp>
          <p:nvSpPr>
            <p:cNvPr id="1185" name="Google Shape;1185;p39"/>
            <p:cNvSpPr/>
            <p:nvPr/>
          </p:nvSpPr>
          <p:spPr>
            <a:xfrm>
              <a:off x="3677265" y="65568"/>
              <a:ext cx="5309400" cy="338700"/>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6" name="Google Shape;1186;p39"/>
            <p:cNvSpPr/>
            <p:nvPr/>
          </p:nvSpPr>
          <p:spPr>
            <a:xfrm>
              <a:off x="8762342" y="160712"/>
              <a:ext cx="120000" cy="123900"/>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39"/>
            <p:cNvSpPr/>
            <p:nvPr/>
          </p:nvSpPr>
          <p:spPr>
            <a:xfrm rot="-1973364">
              <a:off x="8677791" y="260896"/>
              <a:ext cx="107179" cy="45766"/>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188" name="Google Shape;1188;p39">
            <a:hlinkClick action="ppaction://hlinksldjump" r:id="rId17"/>
          </p:cNvPr>
          <p:cNvPicPr preferRelativeResize="0"/>
          <p:nvPr/>
        </p:nvPicPr>
        <p:blipFill rotWithShape="1">
          <a:blip r:embed="rId18">
            <a:alphaModFix/>
          </a:blip>
          <a:srcRect b="95957" l="759" r="97673" t="1212"/>
          <a:stretch/>
        </p:blipFill>
        <p:spPr>
          <a:xfrm>
            <a:off x="293475" y="42333"/>
            <a:ext cx="314491" cy="319764"/>
          </a:xfrm>
          <a:prstGeom prst="rect">
            <a:avLst/>
          </a:prstGeom>
          <a:noFill/>
          <a:ln>
            <a:noFill/>
          </a:ln>
        </p:spPr>
      </p:pic>
      <p:pic>
        <p:nvPicPr>
          <p:cNvPr id="1189" name="Google Shape;1189;p39"/>
          <p:cNvPicPr preferRelativeResize="0"/>
          <p:nvPr/>
        </p:nvPicPr>
        <p:blipFill rotWithShape="1">
          <a:blip r:embed="rId19">
            <a:alphaModFix/>
          </a:blip>
          <a:srcRect b="0" l="0" r="0" t="91156"/>
          <a:stretch/>
        </p:blipFill>
        <p:spPr>
          <a:xfrm>
            <a:off x="4933" y="6251444"/>
            <a:ext cx="12192000" cy="606555"/>
          </a:xfrm>
          <a:prstGeom prst="rect">
            <a:avLst/>
          </a:prstGeom>
          <a:noFill/>
          <a:ln>
            <a:noFill/>
          </a:ln>
        </p:spPr>
      </p:pic>
      <p:sp>
        <p:nvSpPr>
          <p:cNvPr id="1190" name="Google Shape;1190;p39"/>
          <p:cNvSpPr txBox="1"/>
          <p:nvPr/>
        </p:nvSpPr>
        <p:spPr>
          <a:xfrm>
            <a:off x="10895458" y="6362566"/>
            <a:ext cx="939300" cy="430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pic>
        <p:nvPicPr>
          <p:cNvPr id="1191" name="Google Shape;1191;p39"/>
          <p:cNvPicPr preferRelativeResize="0"/>
          <p:nvPr/>
        </p:nvPicPr>
        <p:blipFill>
          <a:blip r:embed="rId20">
            <a:alphaModFix/>
          </a:blip>
          <a:stretch>
            <a:fillRect/>
          </a:stretch>
        </p:blipFill>
        <p:spPr>
          <a:xfrm>
            <a:off x="863975" y="511125"/>
            <a:ext cx="11321426" cy="5682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descr="Background pattern&#10;&#10;Description automatically generated" id="1196" name="Google Shape;1196;p40"/>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1197" name="Google Shape;1197;p40"/>
          <p:cNvGrpSpPr/>
          <p:nvPr/>
        </p:nvGrpSpPr>
        <p:grpSpPr>
          <a:xfrm>
            <a:off x="0" y="6262577"/>
            <a:ext cx="12277502" cy="614395"/>
            <a:chOff x="0" y="6262577"/>
            <a:chExt cx="12277502" cy="614395"/>
          </a:xfrm>
        </p:grpSpPr>
        <p:sp>
          <p:nvSpPr>
            <p:cNvPr id="1198" name="Google Shape;1198;p40"/>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99" name="Google Shape;1199;p40"/>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200" name="Google Shape;1200;p40"/>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201" name="Google Shape;1201;p40"/>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202" name="Google Shape;1202;p40"/>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203" name="Google Shape;1203;p40"/>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204" name="Google Shape;1204;p40"/>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205" name="Google Shape;1205;p40"/>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206" name="Google Shape;1206;p40"/>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207" name="Google Shape;1207;p40"/>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208" name="Google Shape;1208;p40"/>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209" name="Google Shape;1209;p40"/>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210" name="Google Shape;1210;p40"/>
          <p:cNvSpPr/>
          <p:nvPr/>
        </p:nvSpPr>
        <p:spPr>
          <a:xfrm>
            <a:off x="177625" y="228692"/>
            <a:ext cx="12185400" cy="6281400"/>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11" name="Google Shape;1211;p40"/>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1212" name="Google Shape;1212;p40"/>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1213" name="Google Shape;1213;p40"/>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1214" name="Google Shape;1214;p40"/>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1215" name="Google Shape;1215;p40"/>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1216" name="Google Shape;1216;p40"/>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1217" name="Google Shape;1217;p40"/>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218" name="Google Shape;1218;p40"/>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1219" name="Google Shape;1219;p40">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1220" name="Google Shape;1220;p40"/>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221" name="Google Shape;1221;p40"/>
          <p:cNvGrpSpPr/>
          <p:nvPr/>
        </p:nvGrpSpPr>
        <p:grpSpPr>
          <a:xfrm>
            <a:off x="3677265" y="65568"/>
            <a:ext cx="5309419" cy="338554"/>
            <a:chOff x="3677265" y="65568"/>
            <a:chExt cx="5309419" cy="338554"/>
          </a:xfrm>
        </p:grpSpPr>
        <p:sp>
          <p:nvSpPr>
            <p:cNvPr id="1222" name="Google Shape;1222;p40"/>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3" name="Google Shape;1223;p40"/>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4" name="Google Shape;1224;p40"/>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225" name="Google Shape;1225;p40">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1226" name="Google Shape;1226;p40"/>
          <p:cNvSpPr/>
          <p:nvPr/>
        </p:nvSpPr>
        <p:spPr>
          <a:xfrm>
            <a:off x="4504669" y="911562"/>
            <a:ext cx="7416046" cy="5542091"/>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27" name="Google Shape;1227;p40"/>
          <p:cNvGrpSpPr/>
          <p:nvPr/>
        </p:nvGrpSpPr>
        <p:grpSpPr>
          <a:xfrm>
            <a:off x="952065" y="601334"/>
            <a:ext cx="3602671" cy="5536220"/>
            <a:chOff x="952065" y="601334"/>
            <a:chExt cx="3602671" cy="5536220"/>
          </a:xfrm>
        </p:grpSpPr>
        <p:sp>
          <p:nvSpPr>
            <p:cNvPr id="1228" name="Google Shape;1228;p40"/>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29" name="Google Shape;1229;p40"/>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1230" name="Google Shape;1230;p40"/>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2</a:t>
              </a:r>
              <a:endParaRPr b="1" sz="2400">
                <a:solidFill>
                  <a:srgbClr val="F7F7F7"/>
                </a:solidFill>
                <a:latin typeface="Calibri"/>
                <a:ea typeface="Calibri"/>
                <a:cs typeface="Calibri"/>
                <a:sym typeface="Calibri"/>
              </a:endParaRPr>
            </a:p>
          </p:txBody>
        </p:sp>
      </p:grpSp>
      <p:pic>
        <p:nvPicPr>
          <p:cNvPr id="1231" name="Google Shape;1231;p40"/>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1232" name="Google Shape;1232;p40"/>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1233" name="Google Shape;1233;p40"/>
          <p:cNvSpPr txBox="1"/>
          <p:nvPr/>
        </p:nvSpPr>
        <p:spPr>
          <a:xfrm>
            <a:off x="1219200" y="3205655"/>
            <a:ext cx="305693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F7F7"/>
                </a:solidFill>
                <a:latin typeface="Times New Roman"/>
                <a:ea typeface="Times New Roman"/>
                <a:cs typeface="Times New Roman"/>
                <a:sym typeface="Times New Roman"/>
              </a:rPr>
              <a:t>Cài Đặt</a:t>
            </a:r>
            <a:endParaRPr b="1" sz="2800">
              <a:solidFill>
                <a:srgbClr val="F7F7F7"/>
              </a:solidFill>
              <a:latin typeface="Times New Roman"/>
              <a:ea typeface="Times New Roman"/>
              <a:cs typeface="Times New Roman"/>
              <a:sym typeface="Times New Roman"/>
            </a:endParaRPr>
          </a:p>
        </p:txBody>
      </p:sp>
      <p:pic>
        <p:nvPicPr>
          <p:cNvPr id="1234" name="Google Shape;1234;p40"/>
          <p:cNvPicPr preferRelativeResize="0"/>
          <p:nvPr/>
        </p:nvPicPr>
        <p:blipFill rotWithShape="1">
          <a:blip r:embed="rId21">
            <a:alphaModFix/>
          </a:blip>
          <a:srcRect b="0" l="0" r="0" t="0"/>
          <a:stretch/>
        </p:blipFill>
        <p:spPr>
          <a:xfrm>
            <a:off x="2204978" y="834846"/>
            <a:ext cx="1096846" cy="1120454"/>
          </a:xfrm>
          <a:prstGeom prst="ellipse">
            <a:avLst/>
          </a:prstGeom>
          <a:noFill/>
          <a:ln>
            <a:noFill/>
          </a:ln>
        </p:spPr>
      </p:pic>
      <p:sp>
        <p:nvSpPr>
          <p:cNvPr id="1235" name="Google Shape;1235;p40"/>
          <p:cNvSpPr txBox="1"/>
          <p:nvPr/>
        </p:nvSpPr>
        <p:spPr>
          <a:xfrm>
            <a:off x="4705365" y="1839617"/>
            <a:ext cx="6578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b)</a:t>
            </a:r>
            <a:r>
              <a:rPr b="1" lang="en-US" sz="2400" u="sng">
                <a:solidFill>
                  <a:schemeClr val="hlink"/>
                </a:solidFill>
                <a:latin typeface="Times New Roman"/>
                <a:ea typeface="Times New Roman"/>
                <a:cs typeface="Times New Roman"/>
                <a:sym typeface="Times New Roman"/>
                <a:hlinkClick r:id="rId22"/>
              </a:rPr>
              <a:t> Class MayTinhDeBan kế thừa từ class MayTinh</a:t>
            </a:r>
            <a:endParaRPr b="1" sz="2400">
              <a:solidFill>
                <a:srgbClr val="F7F7F7"/>
              </a:solidFill>
              <a:latin typeface="Times New Roman"/>
              <a:ea typeface="Times New Roman"/>
              <a:cs typeface="Times New Roman"/>
              <a:sym typeface="Times New Roman"/>
            </a:endParaRPr>
          </a:p>
        </p:txBody>
      </p:sp>
      <p:sp>
        <p:nvSpPr>
          <p:cNvPr id="1236" name="Google Shape;1236;p40"/>
          <p:cNvSpPr txBox="1"/>
          <p:nvPr/>
        </p:nvSpPr>
        <p:spPr>
          <a:xfrm>
            <a:off x="4717565" y="3168606"/>
            <a:ext cx="704555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c) </a:t>
            </a:r>
            <a:r>
              <a:rPr b="1" lang="en-US" sz="2400" u="sng">
                <a:solidFill>
                  <a:schemeClr val="hlink"/>
                </a:solidFill>
                <a:latin typeface="Times New Roman"/>
                <a:ea typeface="Times New Roman"/>
                <a:cs typeface="Times New Roman"/>
                <a:sym typeface="Times New Roman"/>
                <a:hlinkClick r:id="rId23"/>
              </a:rPr>
              <a:t>Class MayTinhXachTay kế thừa từ class MayTinh</a:t>
            </a:r>
            <a:endParaRPr b="1" sz="2400">
              <a:solidFill>
                <a:srgbClr val="F7F7F7"/>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rgbClr val="F7F7F7"/>
              </a:solidFill>
              <a:latin typeface="Times New Roman"/>
              <a:ea typeface="Times New Roman"/>
              <a:cs typeface="Times New Roman"/>
              <a:sym typeface="Times New Roman"/>
            </a:endParaRPr>
          </a:p>
        </p:txBody>
      </p:sp>
      <p:sp>
        <p:nvSpPr>
          <p:cNvPr id="1237" name="Google Shape;1237;p40"/>
          <p:cNvSpPr txBox="1"/>
          <p:nvPr/>
        </p:nvSpPr>
        <p:spPr>
          <a:xfrm>
            <a:off x="4710984" y="4338138"/>
            <a:ext cx="547548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d) </a:t>
            </a:r>
            <a:r>
              <a:rPr b="1" lang="en-US" sz="2400" u="sng">
                <a:solidFill>
                  <a:schemeClr val="hlink"/>
                </a:solidFill>
                <a:latin typeface="Times New Roman"/>
                <a:ea typeface="Times New Roman"/>
                <a:cs typeface="Times New Roman"/>
                <a:sym typeface="Times New Roman"/>
                <a:hlinkClick r:id="rId24"/>
              </a:rPr>
              <a:t>Class Phiếu Nhập Xuất</a:t>
            </a:r>
            <a:endParaRPr b="1" sz="2400">
              <a:solidFill>
                <a:srgbClr val="F7F7F7"/>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rgbClr val="F7F7F7"/>
              </a:solidFill>
              <a:latin typeface="Times New Roman"/>
              <a:ea typeface="Times New Roman"/>
              <a:cs typeface="Times New Roman"/>
              <a:sym typeface="Times New Roman"/>
            </a:endParaRPr>
          </a:p>
        </p:txBody>
      </p:sp>
      <p:sp>
        <p:nvSpPr>
          <p:cNvPr id="1238" name="Google Shape;1238;p40"/>
          <p:cNvSpPr txBox="1"/>
          <p:nvPr/>
        </p:nvSpPr>
        <p:spPr>
          <a:xfrm>
            <a:off x="4737901" y="5276466"/>
            <a:ext cx="284830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7F7F7"/>
                </a:solidFill>
                <a:latin typeface="Times New Roman"/>
                <a:ea typeface="Times New Roman"/>
                <a:cs typeface="Times New Roman"/>
                <a:sym typeface="Times New Roman"/>
              </a:rPr>
              <a:t>e) </a:t>
            </a:r>
            <a:r>
              <a:rPr b="1" lang="en-US" sz="2400" u="sng">
                <a:solidFill>
                  <a:schemeClr val="hlink"/>
                </a:solidFill>
                <a:latin typeface="Times New Roman"/>
                <a:ea typeface="Times New Roman"/>
                <a:cs typeface="Times New Roman"/>
                <a:sym typeface="Times New Roman"/>
                <a:hlinkClick r:id="rId25"/>
              </a:rPr>
              <a:t>Class Quản Lý</a:t>
            </a:r>
            <a:endParaRPr b="1" sz="2400">
              <a:solidFill>
                <a:srgbClr val="F7F7F7"/>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rgbClr val="F7F7F7"/>
              </a:solidFill>
              <a:latin typeface="Times New Roman"/>
              <a:ea typeface="Times New Roman"/>
              <a:cs typeface="Times New Roman"/>
              <a:sym typeface="Times New Roman"/>
            </a:endParaRPr>
          </a:p>
        </p:txBody>
      </p:sp>
      <p:sp>
        <p:nvSpPr>
          <p:cNvPr id="1239" name="Google Shape;1239;p40"/>
          <p:cNvSpPr txBox="1"/>
          <p:nvPr/>
        </p:nvSpPr>
        <p:spPr>
          <a:xfrm>
            <a:off x="4699823" y="871317"/>
            <a:ext cx="5475600" cy="4617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7F7F7"/>
              </a:buClr>
              <a:buSzPts val="2400"/>
              <a:buFont typeface="Times New Roman"/>
              <a:buAutoNum type="alphaLcParenR"/>
            </a:pPr>
            <a:r>
              <a:rPr b="1" lang="en-US" sz="2400" u="sng">
                <a:solidFill>
                  <a:schemeClr val="hlink"/>
                </a:solidFill>
                <a:latin typeface="Times New Roman"/>
                <a:ea typeface="Times New Roman"/>
                <a:cs typeface="Times New Roman"/>
                <a:sym typeface="Times New Roman"/>
                <a:hlinkClick r:id="rId26"/>
              </a:rPr>
              <a:t>Class MayTinh</a:t>
            </a:r>
            <a:endParaRPr b="1" sz="2400">
              <a:solidFill>
                <a:srgbClr val="F7F7F7"/>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226"/>
                                        </p:tgtEl>
                                        <p:attrNameLst>
                                          <p:attrName>style.visibility</p:attrName>
                                        </p:attrNameLst>
                                      </p:cBhvr>
                                      <p:to>
                                        <p:strVal val="visible"/>
                                      </p:to>
                                    </p:set>
                                    <p:anim calcmode="lin" valueType="num">
                                      <p:cBhvr additive="base">
                                        <p:cTn dur="1000"/>
                                        <p:tgtEl>
                                          <p:spTgt spid="1226"/>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750"/>
                                  </p:stCondLst>
                                  <p:childTnLst>
                                    <p:set>
                                      <p:cBhvr>
                                        <p:cTn dur="1" fill="hold">
                                          <p:stCondLst>
                                            <p:cond delay="0"/>
                                          </p:stCondLst>
                                        </p:cTn>
                                        <p:tgtEl>
                                          <p:spTgt spid="1233"/>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235"/>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236"/>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237"/>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238"/>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5">
                                            <p:txEl>
                                              <p:pRg end="0" st="0"/>
                                            </p:txEl>
                                          </p:spTgt>
                                        </p:tgtEl>
                                        <p:attrNameLst>
                                          <p:attrName>style.visibility</p:attrName>
                                        </p:attrNameLst>
                                      </p:cBhvr>
                                      <p:to>
                                        <p:strVal val="visible"/>
                                      </p:to>
                                    </p:set>
                                    <p:animEffect filter="fade" transition="in">
                                      <p:cBhvr>
                                        <p:cTn dur="2000"/>
                                        <p:tgtEl>
                                          <p:spTgt spid="123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pic>
        <p:nvPicPr>
          <p:cNvPr descr="Background pattern&#10;&#10;Description automatically generated" id="1244" name="Google Shape;1244;p41"/>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1245" name="Google Shape;1245;p41"/>
          <p:cNvGrpSpPr/>
          <p:nvPr/>
        </p:nvGrpSpPr>
        <p:grpSpPr>
          <a:xfrm>
            <a:off x="0" y="6262577"/>
            <a:ext cx="12277502" cy="614395"/>
            <a:chOff x="0" y="6262577"/>
            <a:chExt cx="12277502" cy="614395"/>
          </a:xfrm>
        </p:grpSpPr>
        <p:sp>
          <p:nvSpPr>
            <p:cNvPr id="1246" name="Google Shape;1246;p41"/>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47" name="Google Shape;1247;p41"/>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248" name="Google Shape;1248;p41"/>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249" name="Google Shape;1249;p41"/>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250" name="Google Shape;1250;p41"/>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251" name="Google Shape;1251;p41"/>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252" name="Google Shape;1252;p41"/>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253" name="Google Shape;1253;p41"/>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254" name="Google Shape;1254;p41"/>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255" name="Google Shape;1255;p41"/>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256" name="Google Shape;1256;p41"/>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257" name="Google Shape;1257;p41"/>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258" name="Google Shape;1258;p41"/>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59" name="Google Shape;1259;p41"/>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1260" name="Google Shape;1260;p41"/>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1261" name="Google Shape;1261;p41"/>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1262" name="Google Shape;1262;p41"/>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1263" name="Google Shape;1263;p41"/>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1264" name="Google Shape;1264;p41"/>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1265" name="Google Shape;1265;p41"/>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266" name="Google Shape;1266;p41"/>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1267" name="Google Shape;1267;p41">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1268" name="Google Shape;1268;p41"/>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269" name="Google Shape;1269;p41"/>
          <p:cNvGrpSpPr/>
          <p:nvPr/>
        </p:nvGrpSpPr>
        <p:grpSpPr>
          <a:xfrm>
            <a:off x="3677265" y="65568"/>
            <a:ext cx="5309419" cy="338554"/>
            <a:chOff x="3677265" y="65568"/>
            <a:chExt cx="5309419" cy="338554"/>
          </a:xfrm>
        </p:grpSpPr>
        <p:sp>
          <p:nvSpPr>
            <p:cNvPr id="1270" name="Google Shape;1270;p41"/>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1" name="Google Shape;1271;p41"/>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2" name="Google Shape;1272;p41"/>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273" name="Google Shape;1273;p41">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1274" name="Google Shape;1274;p41"/>
          <p:cNvSpPr/>
          <p:nvPr/>
        </p:nvSpPr>
        <p:spPr>
          <a:xfrm>
            <a:off x="4642832" y="595463"/>
            <a:ext cx="7416046" cy="5597477"/>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75" name="Google Shape;1275;p41"/>
          <p:cNvGrpSpPr/>
          <p:nvPr/>
        </p:nvGrpSpPr>
        <p:grpSpPr>
          <a:xfrm>
            <a:off x="952065" y="601334"/>
            <a:ext cx="3602671" cy="5536220"/>
            <a:chOff x="952065" y="601334"/>
            <a:chExt cx="3602671" cy="5536220"/>
          </a:xfrm>
        </p:grpSpPr>
        <p:sp>
          <p:nvSpPr>
            <p:cNvPr id="1276" name="Google Shape;1276;p41"/>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77" name="Google Shape;1277;p41"/>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1278" name="Google Shape;1278;p41"/>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3</a:t>
              </a:r>
              <a:endParaRPr b="1" sz="2400">
                <a:solidFill>
                  <a:srgbClr val="F7F7F7"/>
                </a:solidFill>
                <a:latin typeface="Calibri"/>
                <a:ea typeface="Calibri"/>
                <a:cs typeface="Calibri"/>
                <a:sym typeface="Calibri"/>
              </a:endParaRPr>
            </a:p>
          </p:txBody>
        </p:sp>
      </p:grpSp>
      <p:pic>
        <p:nvPicPr>
          <p:cNvPr id="1279" name="Google Shape;1279;p41"/>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1280" name="Google Shape;1280;p41"/>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1281" name="Google Shape;1281;p41"/>
          <p:cNvSpPr txBox="1"/>
          <p:nvPr/>
        </p:nvSpPr>
        <p:spPr>
          <a:xfrm>
            <a:off x="1219200" y="3205655"/>
            <a:ext cx="245804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F7F7"/>
                </a:solidFill>
                <a:latin typeface="Times New Roman"/>
                <a:ea typeface="Times New Roman"/>
                <a:cs typeface="Times New Roman"/>
                <a:sym typeface="Times New Roman"/>
              </a:rPr>
              <a:t>Yêu Cầu Hệ Thống</a:t>
            </a:r>
            <a:endParaRPr b="1" sz="2800">
              <a:solidFill>
                <a:srgbClr val="F7F7F7"/>
              </a:solidFill>
              <a:latin typeface="Times New Roman"/>
              <a:ea typeface="Times New Roman"/>
              <a:cs typeface="Times New Roman"/>
              <a:sym typeface="Times New Roman"/>
            </a:endParaRPr>
          </a:p>
        </p:txBody>
      </p:sp>
      <p:pic>
        <p:nvPicPr>
          <p:cNvPr id="1282" name="Google Shape;1282;p41"/>
          <p:cNvPicPr preferRelativeResize="0"/>
          <p:nvPr/>
        </p:nvPicPr>
        <p:blipFill rotWithShape="1">
          <a:blip r:embed="rId21">
            <a:alphaModFix/>
          </a:blip>
          <a:srcRect b="0" l="0" r="0" t="0"/>
          <a:stretch/>
        </p:blipFill>
        <p:spPr>
          <a:xfrm>
            <a:off x="2128586" y="964336"/>
            <a:ext cx="1249630" cy="1174172"/>
          </a:xfrm>
          <a:prstGeom prst="ellipse">
            <a:avLst/>
          </a:prstGeom>
          <a:noFill/>
          <a:ln>
            <a:noFill/>
          </a:ln>
        </p:spPr>
      </p:pic>
      <p:sp>
        <p:nvSpPr>
          <p:cNvPr id="1283" name="Google Shape;1283;p41"/>
          <p:cNvSpPr txBox="1"/>
          <p:nvPr/>
        </p:nvSpPr>
        <p:spPr>
          <a:xfrm>
            <a:off x="4896011" y="1134914"/>
            <a:ext cx="7064400" cy="432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F7F7F7"/>
                </a:solidFill>
                <a:latin typeface="Calibri"/>
                <a:ea typeface="Calibri"/>
                <a:cs typeface="Calibri"/>
                <a:sym typeface="Calibri"/>
              </a:rPr>
              <a:t>Xây dựng được phần mềm quản lý kho sản phẩm giúp cho người quản lý tiết kiệm thời gian và có</a:t>
            </a:r>
            <a:endParaRPr sz="1900"/>
          </a:p>
          <a:p>
            <a:pPr indent="0" lvl="0" marL="0" marR="0" rtl="0" algn="l">
              <a:spcBef>
                <a:spcPts val="0"/>
              </a:spcBef>
              <a:spcAft>
                <a:spcPts val="0"/>
              </a:spcAft>
              <a:buNone/>
            </a:pPr>
            <a:r>
              <a:rPr b="1" lang="en-US" sz="2500">
                <a:solidFill>
                  <a:srgbClr val="F7F7F7"/>
                </a:solidFill>
                <a:latin typeface="Calibri"/>
                <a:ea typeface="Calibri"/>
                <a:cs typeface="Calibri"/>
                <a:sym typeface="Calibri"/>
              </a:rPr>
              <a:t>thể quản lý được kho hàng của mình ở mọi nơi.</a:t>
            </a:r>
            <a:endParaRPr sz="1900"/>
          </a:p>
          <a:p>
            <a:pPr indent="0" lvl="0" marL="0" marR="0" rtl="0" algn="l">
              <a:spcBef>
                <a:spcPts val="0"/>
              </a:spcBef>
              <a:spcAft>
                <a:spcPts val="0"/>
              </a:spcAft>
              <a:buNone/>
            </a:pPr>
            <a:r>
              <a:t/>
            </a:r>
            <a:endParaRPr b="1" sz="2500">
              <a:solidFill>
                <a:srgbClr val="F7F7F7"/>
              </a:solidFill>
              <a:latin typeface="Calibri"/>
              <a:ea typeface="Calibri"/>
              <a:cs typeface="Calibri"/>
              <a:sym typeface="Calibri"/>
            </a:endParaRPr>
          </a:p>
          <a:p>
            <a:pPr indent="0" lvl="0" marL="0" marR="0" rtl="0" algn="l">
              <a:spcBef>
                <a:spcPts val="0"/>
              </a:spcBef>
              <a:spcAft>
                <a:spcPts val="0"/>
              </a:spcAft>
              <a:buNone/>
            </a:pPr>
            <a:r>
              <a:rPr b="1" lang="en-US" sz="2500">
                <a:solidFill>
                  <a:srgbClr val="F7F7F7"/>
                </a:solidFill>
                <a:latin typeface="Calibri"/>
                <a:ea typeface="Calibri"/>
                <a:cs typeface="Calibri"/>
                <a:sym typeface="Calibri"/>
              </a:rPr>
              <a:t>Giới thiệu tổng quát về phần mềm.</a:t>
            </a:r>
            <a:endParaRPr sz="1900"/>
          </a:p>
          <a:p>
            <a:pPr indent="0" lvl="0" marL="0" marR="0" rtl="0" algn="l">
              <a:spcBef>
                <a:spcPts val="0"/>
              </a:spcBef>
              <a:spcAft>
                <a:spcPts val="0"/>
              </a:spcAft>
              <a:buNone/>
            </a:pPr>
            <a:r>
              <a:t/>
            </a:r>
            <a:endParaRPr b="1" sz="2500">
              <a:solidFill>
                <a:srgbClr val="F7F7F7"/>
              </a:solidFill>
              <a:latin typeface="Calibri"/>
              <a:ea typeface="Calibri"/>
              <a:cs typeface="Calibri"/>
              <a:sym typeface="Calibri"/>
            </a:endParaRPr>
          </a:p>
          <a:p>
            <a:pPr indent="0" lvl="0" marL="0" marR="0" rtl="0" algn="l">
              <a:spcBef>
                <a:spcPts val="0"/>
              </a:spcBef>
              <a:spcAft>
                <a:spcPts val="0"/>
              </a:spcAft>
              <a:buNone/>
            </a:pPr>
            <a:r>
              <a:rPr b="1" lang="en-US" sz="2500">
                <a:solidFill>
                  <a:srgbClr val="F7F7F7"/>
                </a:solidFill>
                <a:latin typeface="Calibri"/>
                <a:ea typeface="Calibri"/>
                <a:cs typeface="Calibri"/>
                <a:sym typeface="Calibri"/>
              </a:rPr>
              <a:t>Đăng nhập, quản lý sản phẩm, thống kê,quản lý nhân viên, quản lý hóa đơn.</a:t>
            </a:r>
            <a:endParaRPr b="1" sz="2500">
              <a:solidFill>
                <a:srgbClr val="F7F7F7"/>
              </a:solidFill>
              <a:latin typeface="Calibri"/>
              <a:ea typeface="Calibri"/>
              <a:cs typeface="Calibri"/>
              <a:sym typeface="Calibri"/>
            </a:endParaRPr>
          </a:p>
          <a:p>
            <a:pPr indent="0" lvl="0" marL="0" marR="0" rtl="0" algn="l">
              <a:spcBef>
                <a:spcPts val="0"/>
              </a:spcBef>
              <a:spcAft>
                <a:spcPts val="0"/>
              </a:spcAft>
              <a:buNone/>
            </a:pPr>
            <a:r>
              <a:t/>
            </a:r>
            <a:endParaRPr b="1" sz="2500">
              <a:solidFill>
                <a:srgbClr val="F7F7F7"/>
              </a:solidFill>
              <a:latin typeface="Calibri"/>
              <a:ea typeface="Calibri"/>
              <a:cs typeface="Calibri"/>
              <a:sym typeface="Calibri"/>
            </a:endParaRPr>
          </a:p>
          <a:p>
            <a:pPr indent="0" lvl="0" marL="0" marR="0" rtl="0" algn="l">
              <a:spcBef>
                <a:spcPts val="0"/>
              </a:spcBef>
              <a:spcAft>
                <a:spcPts val="0"/>
              </a:spcAft>
              <a:buNone/>
            </a:pPr>
            <a:r>
              <a:rPr b="1" lang="en-US" sz="2500">
                <a:solidFill>
                  <a:srgbClr val="F7F7F7"/>
                </a:solidFill>
                <a:latin typeface="Calibri"/>
                <a:ea typeface="Calibri"/>
                <a:cs typeface="Calibri"/>
                <a:sym typeface="Calibri"/>
              </a:rPr>
              <a:t>Mô tả phi chức năng: giao diện dễ dùng thân thiện đáp ứng được yêu cầu của nhà quản lý.</a:t>
            </a:r>
            <a:endParaRPr sz="1900"/>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274"/>
                                        </p:tgtEl>
                                        <p:attrNameLst>
                                          <p:attrName>style.visibility</p:attrName>
                                        </p:attrNameLst>
                                      </p:cBhvr>
                                      <p:to>
                                        <p:strVal val="visible"/>
                                      </p:to>
                                    </p:set>
                                    <p:anim calcmode="lin" valueType="num">
                                      <p:cBhvr additive="base">
                                        <p:cTn dur="1000"/>
                                        <p:tgtEl>
                                          <p:spTgt spid="1274"/>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100"/>
                                  </p:stCondLst>
                                  <p:childTnLst>
                                    <p:set>
                                      <p:cBhvr>
                                        <p:cTn dur="1" fill="hold">
                                          <p:stCondLst>
                                            <p:cond delay="0"/>
                                          </p:stCondLst>
                                        </p:cTn>
                                        <p:tgtEl>
                                          <p:spTgt spid="1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2000"/>
                                        <p:tgtEl>
                                          <p:spTgt spid="1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A body of water with mountains in the background&#10;&#10;Description automatically generated with medium confidence" id="110" name="Google Shape;110;p15"/>
          <p:cNvPicPr preferRelativeResize="0"/>
          <p:nvPr/>
        </p:nvPicPr>
        <p:blipFill rotWithShape="1">
          <a:blip r:embed="rId3">
            <a:alphaModFix/>
          </a:blip>
          <a:srcRect b="5140" l="0" r="0" t="4860"/>
          <a:stretch/>
        </p:blipFill>
        <p:spPr>
          <a:xfrm>
            <a:off x="0" y="0"/>
            <a:ext cx="12192000" cy="6858000"/>
          </a:xfrm>
          <a:prstGeom prst="rect">
            <a:avLst/>
          </a:prstGeom>
          <a:noFill/>
          <a:ln>
            <a:noFill/>
          </a:ln>
        </p:spPr>
      </p:pic>
      <p:grpSp>
        <p:nvGrpSpPr>
          <p:cNvPr id="111" name="Google Shape;111;p15"/>
          <p:cNvGrpSpPr/>
          <p:nvPr/>
        </p:nvGrpSpPr>
        <p:grpSpPr>
          <a:xfrm>
            <a:off x="0" y="-6858000"/>
            <a:ext cx="12192000" cy="6858000"/>
            <a:chOff x="0" y="0"/>
            <a:chExt cx="12192000" cy="6858000"/>
          </a:xfrm>
        </p:grpSpPr>
        <p:sp>
          <p:nvSpPr>
            <p:cNvPr id="112" name="Google Shape;112;p15"/>
            <p:cNvSpPr/>
            <p:nvPr/>
          </p:nvSpPr>
          <p:spPr>
            <a:xfrm>
              <a:off x="0" y="0"/>
              <a:ext cx="12192000" cy="6858000"/>
            </a:xfrm>
            <a:prstGeom prst="rect">
              <a:avLst/>
            </a:prstGeom>
            <a:solidFill>
              <a:schemeClr val="dk1">
                <a:alpha val="3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15"/>
            <p:cNvSpPr txBox="1"/>
            <p:nvPr/>
          </p:nvSpPr>
          <p:spPr>
            <a:xfrm>
              <a:off x="3804211" y="706321"/>
              <a:ext cx="4583575"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800" u="none" cap="none" strike="noStrike">
                  <a:solidFill>
                    <a:schemeClr val="lt1"/>
                  </a:solidFill>
                  <a:latin typeface="Calibri"/>
                  <a:ea typeface="Calibri"/>
                  <a:cs typeface="Calibri"/>
                  <a:sym typeface="Calibri"/>
                </a:rPr>
                <a:t>00:00</a:t>
              </a:r>
              <a:endParaRPr b="1" i="0" sz="8800" u="none" cap="none" strike="noStrike">
                <a:solidFill>
                  <a:schemeClr val="lt1"/>
                </a:solidFill>
                <a:latin typeface="Calibri"/>
                <a:ea typeface="Calibri"/>
                <a:cs typeface="Calibri"/>
                <a:sym typeface="Calibri"/>
              </a:endParaRPr>
            </a:p>
          </p:txBody>
        </p:sp>
        <p:sp>
          <p:nvSpPr>
            <p:cNvPr id="114" name="Google Shape;114;p15"/>
            <p:cNvSpPr txBox="1"/>
            <p:nvPr/>
          </p:nvSpPr>
          <p:spPr>
            <a:xfrm>
              <a:off x="4409952" y="1983594"/>
              <a:ext cx="337209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lt1"/>
                  </a:solidFill>
                  <a:latin typeface="Calibri"/>
                  <a:ea typeface="Calibri"/>
                  <a:cs typeface="Calibri"/>
                  <a:sym typeface="Calibri"/>
                </a:rPr>
                <a:t>Chủ nhật, ngày 8 tháng 8</a:t>
              </a:r>
              <a:endParaRPr b="1" i="0" sz="1600" u="none" cap="none" strike="noStrike">
                <a:solidFill>
                  <a:schemeClr val="lt1"/>
                </a:solidFill>
                <a:latin typeface="Calibri"/>
                <a:ea typeface="Calibri"/>
                <a:cs typeface="Calibri"/>
                <a:sym typeface="Calibri"/>
              </a:endParaRPr>
            </a:p>
          </p:txBody>
        </p:sp>
        <p:pic>
          <p:nvPicPr>
            <p:cNvPr descr="A body of water with mountains in the background&#10;&#10;Description automatically generated with medium confidence" id="115" name="Google Shape;115;p15"/>
            <p:cNvPicPr preferRelativeResize="0"/>
            <p:nvPr/>
          </p:nvPicPr>
          <p:blipFill rotWithShape="1">
            <a:blip r:embed="rId4">
              <a:alphaModFix/>
            </a:blip>
            <a:srcRect b="1489" l="89619" r="2541" t="91501"/>
            <a:stretch/>
          </p:blipFill>
          <p:spPr>
            <a:xfrm>
              <a:off x="10741307" y="6235029"/>
              <a:ext cx="1034346" cy="513870"/>
            </a:xfrm>
            <a:prstGeom prst="rect">
              <a:avLst/>
            </a:prstGeom>
            <a:noFill/>
            <a:ln>
              <a:noFill/>
            </a:ln>
          </p:spPr>
        </p:pic>
      </p:grpSp>
      <p:sp>
        <p:nvSpPr>
          <p:cNvPr id="116" name="Google Shape;116;p15"/>
          <p:cNvSpPr txBox="1"/>
          <p:nvPr/>
        </p:nvSpPr>
        <p:spPr>
          <a:xfrm>
            <a:off x="4409952" y="3004048"/>
            <a:ext cx="337209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lt1"/>
                </a:solidFill>
                <a:latin typeface="Calibri"/>
                <a:ea typeface="Calibri"/>
                <a:cs typeface="Calibri"/>
                <a:sym typeface="Calibri"/>
              </a:rPr>
              <a:t>Nhóm 1</a:t>
            </a:r>
            <a:endParaRPr b="1" i="0" sz="4000" u="none" cap="none" strike="noStrike">
              <a:solidFill>
                <a:schemeClr val="lt1"/>
              </a:solidFill>
              <a:latin typeface="Calibri"/>
              <a:ea typeface="Calibri"/>
              <a:cs typeface="Calibri"/>
              <a:sym typeface="Calibri"/>
            </a:endParaRPr>
          </a:p>
        </p:txBody>
      </p:sp>
      <p:sp>
        <p:nvSpPr>
          <p:cNvPr id="117" name="Google Shape;117;p15"/>
          <p:cNvSpPr/>
          <p:nvPr/>
        </p:nvSpPr>
        <p:spPr>
          <a:xfrm>
            <a:off x="3461657" y="3899572"/>
            <a:ext cx="5783755" cy="504179"/>
          </a:xfrm>
          <a:prstGeom prst="roundRect">
            <a:avLst>
              <a:gd fmla="val 9887" name="adj"/>
            </a:avLst>
          </a:prstGeom>
          <a:solidFill>
            <a:schemeClr val="dk1">
              <a:alpha val="6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18" name="Google Shape;118;p15"/>
          <p:cNvPicPr preferRelativeResize="0"/>
          <p:nvPr/>
        </p:nvPicPr>
        <p:blipFill rotWithShape="1">
          <a:blip r:embed="rId5">
            <a:alphaModFix/>
          </a:blip>
          <a:srcRect b="8179" l="2875" r="72998" t="85895"/>
          <a:stretch/>
        </p:blipFill>
        <p:spPr>
          <a:xfrm>
            <a:off x="9245412" y="6275670"/>
            <a:ext cx="732502" cy="319784"/>
          </a:xfrm>
          <a:prstGeom prst="rect">
            <a:avLst/>
          </a:prstGeom>
          <a:noFill/>
          <a:ln>
            <a:noFill/>
          </a:ln>
        </p:spPr>
      </p:pic>
      <p:pic>
        <p:nvPicPr>
          <p:cNvPr id="119" name="Google Shape;119;p15"/>
          <p:cNvPicPr preferRelativeResize="0"/>
          <p:nvPr/>
        </p:nvPicPr>
        <p:blipFill rotWithShape="1">
          <a:blip r:embed="rId5">
            <a:alphaModFix/>
          </a:blip>
          <a:srcRect b="8275" l="79501" r="5020" t="84006"/>
          <a:stretch/>
        </p:blipFill>
        <p:spPr>
          <a:xfrm>
            <a:off x="11301572" y="6235028"/>
            <a:ext cx="406601" cy="360425"/>
          </a:xfrm>
          <a:prstGeom prst="rect">
            <a:avLst/>
          </a:prstGeom>
          <a:noFill/>
          <a:ln>
            <a:noFill/>
          </a:ln>
        </p:spPr>
      </p:pic>
      <p:pic>
        <p:nvPicPr>
          <p:cNvPr id="120" name="Google Shape;120;p15"/>
          <p:cNvPicPr preferRelativeResize="0"/>
          <p:nvPr/>
        </p:nvPicPr>
        <p:blipFill rotWithShape="1">
          <a:blip r:embed="rId5">
            <a:alphaModFix/>
          </a:blip>
          <a:srcRect b="7472" l="56293" r="29932" t="83957"/>
          <a:stretch/>
        </p:blipFill>
        <p:spPr>
          <a:xfrm>
            <a:off x="10741307" y="6235338"/>
            <a:ext cx="327483" cy="362287"/>
          </a:xfrm>
          <a:prstGeom prst="rect">
            <a:avLst/>
          </a:prstGeom>
          <a:noFill/>
          <a:ln>
            <a:noFill/>
          </a:ln>
        </p:spPr>
      </p:pic>
      <p:pic>
        <p:nvPicPr>
          <p:cNvPr id="121" name="Google Shape;121;p15"/>
          <p:cNvPicPr preferRelativeResize="0"/>
          <p:nvPr/>
        </p:nvPicPr>
        <p:blipFill rotWithShape="1">
          <a:blip r:embed="rId5">
            <a:alphaModFix/>
          </a:blip>
          <a:srcRect b="6900" l="31528" r="53153" t="84257"/>
          <a:stretch/>
        </p:blipFill>
        <p:spPr>
          <a:xfrm>
            <a:off x="10061153" y="6195135"/>
            <a:ext cx="480791" cy="493442"/>
          </a:xfrm>
          <a:prstGeom prst="rect">
            <a:avLst/>
          </a:prstGeom>
          <a:noFill/>
          <a:ln>
            <a:noFill/>
          </a:ln>
        </p:spPr>
      </p:pic>
      <p:sp>
        <p:nvSpPr>
          <p:cNvPr id="122" name="Google Shape;122;p15"/>
          <p:cNvSpPr txBox="1"/>
          <p:nvPr/>
        </p:nvSpPr>
        <p:spPr>
          <a:xfrm>
            <a:off x="4221126" y="3987209"/>
            <a:ext cx="35609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Quattrocento Sans"/>
                <a:ea typeface="Quattrocento Sans"/>
                <a:cs typeface="Quattrocento Sans"/>
                <a:sym typeface="Quattrocento Sans"/>
              </a:rPr>
              <a:t>••••••••••••••••••••••</a:t>
            </a:r>
            <a:endParaRPr sz="1800">
              <a:solidFill>
                <a:schemeClr val="lt1"/>
              </a:solidFill>
              <a:latin typeface="Calibri"/>
              <a:ea typeface="Calibri"/>
              <a:cs typeface="Calibri"/>
              <a:sym typeface="Calibri"/>
            </a:endParaRPr>
          </a:p>
        </p:txBody>
      </p:sp>
      <p:pic>
        <p:nvPicPr>
          <p:cNvPr descr="Shape, arrow&#10;&#10;Description automatically generated" id="123" name="Google Shape;123;p15"/>
          <p:cNvPicPr preferRelativeResize="0"/>
          <p:nvPr/>
        </p:nvPicPr>
        <p:blipFill rotWithShape="1">
          <a:blip r:embed="rId6">
            <a:alphaModFix/>
          </a:blip>
          <a:srcRect b="0" l="0" r="0" t="0"/>
          <a:stretch/>
        </p:blipFill>
        <p:spPr>
          <a:xfrm>
            <a:off x="6396306" y="4231809"/>
            <a:ext cx="310559" cy="336439"/>
          </a:xfrm>
          <a:prstGeom prst="rect">
            <a:avLst/>
          </a:prstGeom>
          <a:noFill/>
          <a:ln>
            <a:noFill/>
          </a:ln>
        </p:spPr>
      </p:pic>
      <p:pic>
        <p:nvPicPr>
          <p:cNvPr descr="Shape&#10;&#10;Description automatically generated with medium confidence" id="124" name="Google Shape;124;p15"/>
          <p:cNvPicPr preferRelativeResize="0"/>
          <p:nvPr/>
        </p:nvPicPr>
        <p:blipFill rotWithShape="1">
          <a:blip r:embed="rId7">
            <a:alphaModFix/>
          </a:blip>
          <a:srcRect b="0" l="0" r="0" t="0"/>
          <a:stretch/>
        </p:blipFill>
        <p:spPr>
          <a:xfrm>
            <a:off x="5558862" y="3181763"/>
            <a:ext cx="1074269" cy="604276"/>
          </a:xfrm>
          <a:prstGeom prst="rect">
            <a:avLst/>
          </a:prstGeom>
          <a:noFill/>
          <a:ln>
            <a:noFill/>
          </a:ln>
        </p:spPr>
      </p:pic>
      <p:sp>
        <p:nvSpPr>
          <p:cNvPr id="125" name="Google Shape;125;p15"/>
          <p:cNvSpPr txBox="1"/>
          <p:nvPr/>
        </p:nvSpPr>
        <p:spPr>
          <a:xfrm>
            <a:off x="3344092" y="3778819"/>
            <a:ext cx="577378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4FD0FF"/>
                </a:solidFill>
                <a:latin typeface="Times New Roman"/>
                <a:ea typeface="Times New Roman"/>
                <a:cs typeface="Times New Roman"/>
                <a:sym typeface="Times New Roman"/>
              </a:rPr>
              <a:t>Phần Mềm Quản Lý Kho Máy Tính</a:t>
            </a:r>
            <a:endParaRPr b="1" sz="2800">
              <a:solidFill>
                <a:srgbClr val="4FD0FF"/>
              </a:solidFill>
              <a:latin typeface="Times New Roman"/>
              <a:ea typeface="Times New Roman"/>
              <a:cs typeface="Times New Roman"/>
              <a:sym typeface="Times New Roman"/>
            </a:endParaRPr>
          </a:p>
        </p:txBody>
      </p:sp>
      <p:pic>
        <p:nvPicPr>
          <p:cNvPr id="126" name="Google Shape;126;p15"/>
          <p:cNvPicPr preferRelativeResize="0"/>
          <p:nvPr/>
        </p:nvPicPr>
        <p:blipFill rotWithShape="1">
          <a:blip r:embed="rId8">
            <a:alphaModFix/>
          </a:blip>
          <a:srcRect b="0" l="0" r="0" t="0"/>
          <a:stretch/>
        </p:blipFill>
        <p:spPr>
          <a:xfrm>
            <a:off x="4853128" y="714295"/>
            <a:ext cx="2296913" cy="2125255"/>
          </a:xfrm>
          <a:prstGeom prst="ellipse">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250"/>
                                        <p:tgtEl>
                                          <p:spTgt spid="123"/>
                                        </p:tgtEl>
                                        <p:attrNameLst>
                                          <p:attrName>ppt_x</p:attrName>
                                        </p:attrNameLst>
                                      </p:cBhvr>
                                      <p:tavLst>
                                        <p:tav fmla="" tm="0">
                                          <p:val>
                                            <p:strVal val="#ppt_x-1"/>
                                          </p:val>
                                        </p:tav>
                                        <p:tav fmla="" tm="100000">
                                          <p:val>
                                            <p:strVal val="#ppt_x"/>
                                          </p:val>
                                        </p:tav>
                                      </p:tavLst>
                                    </p:anim>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par>
                          <p:cTn fill="hold">
                            <p:stCondLst>
                              <p:cond delay="1251"/>
                            </p:stCondLst>
                            <p:childTnLst>
                              <p:par>
                                <p:cTn fill="hold" nodeType="afterEffect" presetClass="exit" presetID="1" presetSubtype="0">
                                  <p:stCondLst>
                                    <p:cond delay="0"/>
                                  </p:stCondLst>
                                  <p:childTnLst>
                                    <p:set>
                                      <p:cBhvr>
                                        <p:cTn dur="1" fill="hold">
                                          <p:stCondLst>
                                            <p:cond delay="1"/>
                                          </p:stCondLst>
                                        </p:cTn>
                                        <p:tgtEl>
                                          <p:spTgt spid="122">
                                            <p:txEl>
                                              <p:pRg end="0" st="0"/>
                                            </p:txEl>
                                          </p:spTgt>
                                        </p:tgtEl>
                                        <p:attrNameLst>
                                          <p:attrName>style.visibility</p:attrName>
                                        </p:attrNameLst>
                                      </p:cBhvr>
                                      <p:to>
                                        <p:strVal val="hidden"/>
                                      </p:to>
                                    </p:set>
                                  </p:childTnLst>
                                </p:cTn>
                              </p:par>
                            </p:childTnLst>
                          </p:cTn>
                        </p:par>
                        <p:par>
                          <p:cTn fill="hold">
                            <p:stCondLst>
                              <p:cond delay="1252"/>
                            </p:stCondLst>
                            <p:childTnLst>
                              <p:par>
                                <p:cTn fill="hold" nodeType="afterEffect" presetClass="exit" presetID="1" presetSubtype="0">
                                  <p:stCondLst>
                                    <p:cond delay="0"/>
                                  </p:stCondLst>
                                  <p:childTnLst>
                                    <p:set>
                                      <p:cBhvr>
                                        <p:cTn dur="1" fill="hold">
                                          <p:stCondLst>
                                            <p:cond delay="1"/>
                                          </p:stCondLst>
                                        </p:cTn>
                                        <p:tgtEl>
                                          <p:spTgt spid="117"/>
                                        </p:tgtEl>
                                        <p:attrNameLst>
                                          <p:attrName>style.visibility</p:attrName>
                                        </p:attrNameLst>
                                      </p:cBhvr>
                                      <p:to>
                                        <p:strVal val="hidden"/>
                                      </p:to>
                                    </p:set>
                                  </p:childTnLst>
                                </p:cTn>
                              </p:par>
                            </p:childTnLst>
                          </p:cTn>
                        </p:par>
                        <p:par>
                          <p:cTn fill="hold">
                            <p:stCondLst>
                              <p:cond delay="1253"/>
                            </p:stCondLst>
                            <p:childTnLst>
                              <p:par>
                                <p:cTn fill="hold" nodeType="afterEffect" presetClass="exit" presetID="1" presetSubtype="0">
                                  <p:stCondLst>
                                    <p:cond delay="0"/>
                                  </p:stCondLst>
                                  <p:childTnLst>
                                    <p:set>
                                      <p:cBhvr>
                                        <p:cTn dur="1" fill="hold">
                                          <p:stCondLst>
                                            <p:cond delay="1"/>
                                          </p:stCondLst>
                                        </p:cTn>
                                        <p:tgtEl>
                                          <p:spTgt spid="11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pic>
        <p:nvPicPr>
          <p:cNvPr descr="Background pattern&#10;&#10;Description automatically generated" id="1288" name="Google Shape;1288;p42"/>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1289" name="Google Shape;1289;p42"/>
          <p:cNvGrpSpPr/>
          <p:nvPr/>
        </p:nvGrpSpPr>
        <p:grpSpPr>
          <a:xfrm>
            <a:off x="0" y="6262577"/>
            <a:ext cx="12277502" cy="614395"/>
            <a:chOff x="0" y="6262577"/>
            <a:chExt cx="12277502" cy="614395"/>
          </a:xfrm>
        </p:grpSpPr>
        <p:sp>
          <p:nvSpPr>
            <p:cNvPr id="1290" name="Google Shape;1290;p42"/>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91" name="Google Shape;1291;p42"/>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292" name="Google Shape;1292;p42"/>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293" name="Google Shape;1293;p42"/>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294" name="Google Shape;1294;p42"/>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295" name="Google Shape;1295;p42"/>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296" name="Google Shape;1296;p42"/>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297" name="Google Shape;1297;p42"/>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298" name="Google Shape;1298;p42"/>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299" name="Google Shape;1299;p42"/>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300" name="Google Shape;1300;p42"/>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301" name="Google Shape;1301;p42"/>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302" name="Google Shape;1302;p42"/>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03" name="Google Shape;1303;p42"/>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1304" name="Google Shape;1304;p42"/>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1305" name="Google Shape;1305;p42"/>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1306" name="Google Shape;1306;p42"/>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1307" name="Google Shape;1307;p42"/>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1308" name="Google Shape;1308;p42"/>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1309" name="Google Shape;1309;p42"/>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310" name="Google Shape;1310;p42"/>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1311" name="Google Shape;1311;p42">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1312" name="Google Shape;1312;p42"/>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313" name="Google Shape;1313;p42"/>
          <p:cNvGrpSpPr/>
          <p:nvPr/>
        </p:nvGrpSpPr>
        <p:grpSpPr>
          <a:xfrm>
            <a:off x="3677265" y="65568"/>
            <a:ext cx="5309419" cy="338554"/>
            <a:chOff x="3677265" y="65568"/>
            <a:chExt cx="5309419" cy="338554"/>
          </a:xfrm>
        </p:grpSpPr>
        <p:sp>
          <p:nvSpPr>
            <p:cNvPr id="1314" name="Google Shape;1314;p42"/>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5" name="Google Shape;1315;p42"/>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6" name="Google Shape;1316;p42"/>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317" name="Google Shape;1317;p42">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1318" name="Google Shape;1318;p42"/>
          <p:cNvSpPr/>
          <p:nvPr/>
        </p:nvSpPr>
        <p:spPr>
          <a:xfrm>
            <a:off x="4642832" y="595463"/>
            <a:ext cx="7416046" cy="5597477"/>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19" name="Google Shape;1319;p42"/>
          <p:cNvGrpSpPr/>
          <p:nvPr/>
        </p:nvGrpSpPr>
        <p:grpSpPr>
          <a:xfrm>
            <a:off x="952065" y="601334"/>
            <a:ext cx="3602671" cy="5536220"/>
            <a:chOff x="952065" y="601334"/>
            <a:chExt cx="3602671" cy="5536220"/>
          </a:xfrm>
        </p:grpSpPr>
        <p:sp>
          <p:nvSpPr>
            <p:cNvPr id="1320" name="Google Shape;1320;p42"/>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21" name="Google Shape;1321;p42"/>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1322" name="Google Shape;1322;p42"/>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3</a:t>
              </a:r>
              <a:endParaRPr b="1" sz="2400">
                <a:solidFill>
                  <a:srgbClr val="F7F7F7"/>
                </a:solidFill>
                <a:latin typeface="Calibri"/>
                <a:ea typeface="Calibri"/>
                <a:cs typeface="Calibri"/>
                <a:sym typeface="Calibri"/>
              </a:endParaRPr>
            </a:p>
          </p:txBody>
        </p:sp>
      </p:grpSp>
      <p:pic>
        <p:nvPicPr>
          <p:cNvPr id="1323" name="Google Shape;1323;p42"/>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1324" name="Google Shape;1324;p42"/>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1325" name="Google Shape;1325;p42"/>
          <p:cNvSpPr txBox="1"/>
          <p:nvPr/>
        </p:nvSpPr>
        <p:spPr>
          <a:xfrm>
            <a:off x="1219200" y="3205655"/>
            <a:ext cx="245804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F7F7"/>
                </a:solidFill>
                <a:latin typeface="Times New Roman"/>
                <a:ea typeface="Times New Roman"/>
                <a:cs typeface="Times New Roman"/>
                <a:sym typeface="Times New Roman"/>
              </a:rPr>
              <a:t>Yêu Cầu Chức Năng</a:t>
            </a:r>
            <a:endParaRPr b="1" sz="2800">
              <a:solidFill>
                <a:srgbClr val="F7F7F7"/>
              </a:solidFill>
              <a:latin typeface="Times New Roman"/>
              <a:ea typeface="Times New Roman"/>
              <a:cs typeface="Times New Roman"/>
              <a:sym typeface="Times New Roman"/>
            </a:endParaRPr>
          </a:p>
        </p:txBody>
      </p:sp>
      <p:pic>
        <p:nvPicPr>
          <p:cNvPr id="1326" name="Google Shape;1326;p42"/>
          <p:cNvPicPr preferRelativeResize="0"/>
          <p:nvPr/>
        </p:nvPicPr>
        <p:blipFill rotWithShape="1">
          <a:blip r:embed="rId21">
            <a:alphaModFix/>
          </a:blip>
          <a:srcRect b="0" l="0" r="0" t="0"/>
          <a:stretch/>
        </p:blipFill>
        <p:spPr>
          <a:xfrm>
            <a:off x="2128586" y="964336"/>
            <a:ext cx="1249630" cy="1174172"/>
          </a:xfrm>
          <a:prstGeom prst="ellipse">
            <a:avLst/>
          </a:prstGeom>
          <a:noFill/>
          <a:ln>
            <a:noFill/>
          </a:ln>
        </p:spPr>
      </p:pic>
      <p:sp>
        <p:nvSpPr>
          <p:cNvPr id="1327" name="Google Shape;1327;p42"/>
          <p:cNvSpPr txBox="1"/>
          <p:nvPr/>
        </p:nvSpPr>
        <p:spPr>
          <a:xfrm>
            <a:off x="4779592" y="647348"/>
            <a:ext cx="7064370" cy="526297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7F7F7"/>
              </a:buClr>
              <a:buSzPts val="2400"/>
              <a:buFont typeface="Noto Sans Symbols"/>
              <a:buChar char="🡪"/>
            </a:pPr>
            <a:r>
              <a:rPr b="1" lang="en-US" sz="2400">
                <a:solidFill>
                  <a:srgbClr val="F7F7F7"/>
                </a:solidFill>
                <a:latin typeface="Calibri"/>
                <a:ea typeface="Calibri"/>
                <a:cs typeface="Calibri"/>
                <a:sym typeface="Calibri"/>
              </a:rPr>
              <a:t>Quản lý thông tin sản phẩm: Lưu trữ thông tin về các sản phẩm trong kho máy tính, bao gồm mã sản phẩm, tên sản phẩm, giá cả, số lượng và thông tin khác liên quan đến sản phẩm.</a:t>
            </a:r>
            <a:endParaRPr b="1" sz="2400">
              <a:solidFill>
                <a:srgbClr val="F7F7F7"/>
              </a:solidFill>
              <a:latin typeface="Calibri"/>
              <a:ea typeface="Calibri"/>
              <a:cs typeface="Calibri"/>
              <a:sym typeface="Calibri"/>
            </a:endParaRPr>
          </a:p>
          <a:p>
            <a:pPr indent="-342900" lvl="0" marL="342900" marR="0" rtl="0" algn="l">
              <a:spcBef>
                <a:spcPts val="0"/>
              </a:spcBef>
              <a:spcAft>
                <a:spcPts val="0"/>
              </a:spcAft>
              <a:buClr>
                <a:srgbClr val="F7F7F7"/>
              </a:buClr>
              <a:buSzPts val="2400"/>
              <a:buFont typeface="Noto Sans Symbols"/>
              <a:buChar char="🡪"/>
            </a:pPr>
            <a:r>
              <a:rPr b="1" lang="en-US" sz="2400">
                <a:solidFill>
                  <a:srgbClr val="F7F7F7"/>
                </a:solidFill>
                <a:latin typeface="Calibri"/>
                <a:ea typeface="Calibri"/>
                <a:cs typeface="Calibri"/>
                <a:sym typeface="Calibri"/>
              </a:rPr>
              <a:t>Quản lý kho: Cho phép quản lý nhập, xuất sản phẩm vào kho, theo dõi số lượng tồn kho, đảm bảo rằng các sản phẩm được cập nhật và kiểm tra định.</a:t>
            </a:r>
            <a:endParaRPr b="1" sz="2400">
              <a:solidFill>
                <a:srgbClr val="F7F7F7"/>
              </a:solidFill>
              <a:latin typeface="Calibri"/>
              <a:ea typeface="Calibri"/>
              <a:cs typeface="Calibri"/>
              <a:sym typeface="Calibri"/>
            </a:endParaRPr>
          </a:p>
          <a:p>
            <a:pPr indent="-342900" lvl="0" marL="342900" marR="0" rtl="0" algn="l">
              <a:spcBef>
                <a:spcPts val="0"/>
              </a:spcBef>
              <a:spcAft>
                <a:spcPts val="0"/>
              </a:spcAft>
              <a:buClr>
                <a:srgbClr val="F7F7F7"/>
              </a:buClr>
              <a:buSzPts val="2400"/>
              <a:buFont typeface="Noto Sans Symbols"/>
              <a:buChar char="🡪"/>
            </a:pPr>
            <a:r>
              <a:rPr b="1" lang="en-US" sz="2400">
                <a:solidFill>
                  <a:srgbClr val="F7F7F7"/>
                </a:solidFill>
                <a:latin typeface="Calibri"/>
                <a:ea typeface="Calibri"/>
                <a:cs typeface="Calibri"/>
                <a:sym typeface="Calibri"/>
              </a:rPr>
              <a:t>Quản lý đơn hàng: Quản lý đơn đặt hàng của khách hàng, bao gồm thông tin về khách hàng, sản phẩm được đặt hàng và số lượng sản phẩm.</a:t>
            </a:r>
            <a:endParaRPr b="1" sz="2400">
              <a:solidFill>
                <a:srgbClr val="F7F7F7"/>
              </a:solidFill>
              <a:latin typeface="Calibri"/>
              <a:ea typeface="Calibri"/>
              <a:cs typeface="Calibri"/>
              <a:sym typeface="Calibri"/>
            </a:endParaRPr>
          </a:p>
          <a:p>
            <a:pPr indent="-342900" lvl="0" marL="342900" marR="0" rtl="0" algn="l">
              <a:spcBef>
                <a:spcPts val="0"/>
              </a:spcBef>
              <a:spcAft>
                <a:spcPts val="0"/>
              </a:spcAft>
              <a:buClr>
                <a:srgbClr val="F7F7F7"/>
              </a:buClr>
              <a:buSzPts val="2400"/>
              <a:buFont typeface="Noto Sans Symbols"/>
              <a:buChar char="🡪"/>
            </a:pPr>
            <a:r>
              <a:rPr b="1" lang="en-US" sz="2400">
                <a:solidFill>
                  <a:srgbClr val="F7F7F7"/>
                </a:solidFill>
                <a:latin typeface="Calibri"/>
                <a:ea typeface="Calibri"/>
                <a:cs typeface="Calibri"/>
                <a:sym typeface="Calibri"/>
              </a:rPr>
              <a:t>Quản lý nhà cung cấp: Lưu trữ thông tin về nhà cung cấp, bao gồm tên, địa chỉ, số điện thoại và thông tin khác liên quan.</a:t>
            </a:r>
            <a:endParaRPr b="1" sz="2400">
              <a:solidFill>
                <a:srgbClr val="F7F7F7"/>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318"/>
                                        </p:tgtEl>
                                        <p:attrNameLst>
                                          <p:attrName>style.visibility</p:attrName>
                                        </p:attrNameLst>
                                      </p:cBhvr>
                                      <p:to>
                                        <p:strVal val="visible"/>
                                      </p:to>
                                    </p:set>
                                    <p:anim calcmode="lin" valueType="num">
                                      <p:cBhvr additive="base">
                                        <p:cTn dur="1000"/>
                                        <p:tgtEl>
                                          <p:spTgt spid="1318"/>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100"/>
                                  </p:stCondLst>
                                  <p:childTnLst>
                                    <p:set>
                                      <p:cBhvr>
                                        <p:cTn dur="1" fill="hold">
                                          <p:stCondLst>
                                            <p:cond delay="0"/>
                                          </p:stCondLst>
                                        </p:cTn>
                                        <p:tgtEl>
                                          <p:spTgt spid="1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7"/>
                                        </p:tgtEl>
                                        <p:attrNameLst>
                                          <p:attrName>style.visibility</p:attrName>
                                        </p:attrNameLst>
                                      </p:cBhvr>
                                      <p:to>
                                        <p:strVal val="visible"/>
                                      </p:to>
                                    </p:set>
                                    <p:animEffect filter="fade" transition="in">
                                      <p:cBhvr>
                                        <p:cTn dur="2000"/>
                                        <p:tgtEl>
                                          <p:spTgt spid="1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descr="Background pattern&#10;&#10;Description automatically generated" id="1332" name="Google Shape;1332;p43"/>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1333" name="Google Shape;1333;p43"/>
          <p:cNvGrpSpPr/>
          <p:nvPr/>
        </p:nvGrpSpPr>
        <p:grpSpPr>
          <a:xfrm>
            <a:off x="0" y="6262577"/>
            <a:ext cx="12277502" cy="614395"/>
            <a:chOff x="0" y="6262577"/>
            <a:chExt cx="12277502" cy="614395"/>
          </a:xfrm>
        </p:grpSpPr>
        <p:sp>
          <p:nvSpPr>
            <p:cNvPr id="1334" name="Google Shape;1334;p43"/>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35" name="Google Shape;1335;p43"/>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336" name="Google Shape;1336;p43"/>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337" name="Google Shape;1337;p43"/>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338" name="Google Shape;1338;p43"/>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339" name="Google Shape;1339;p43"/>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340" name="Google Shape;1340;p43"/>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341" name="Google Shape;1341;p43"/>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342" name="Google Shape;1342;p43"/>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343" name="Google Shape;1343;p43"/>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344" name="Google Shape;1344;p43"/>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345" name="Google Shape;1345;p43"/>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346" name="Google Shape;1346;p43"/>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47" name="Google Shape;1347;p43"/>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1348" name="Google Shape;1348;p43"/>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1349" name="Google Shape;1349;p43"/>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1350" name="Google Shape;1350;p43"/>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1351" name="Google Shape;1351;p43"/>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1352" name="Google Shape;1352;p43"/>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1353" name="Google Shape;1353;p43"/>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354" name="Google Shape;1354;p43"/>
          <p:cNvPicPr preferRelativeResize="0"/>
          <p:nvPr/>
        </p:nvPicPr>
        <p:blipFill rotWithShape="1">
          <a:blip r:embed="rId14">
            <a:alphaModFix/>
          </a:blip>
          <a:srcRect b="44646" l="45659" r="44863" t="39934"/>
          <a:stretch/>
        </p:blipFill>
        <p:spPr>
          <a:xfrm>
            <a:off x="757951" y="90454"/>
            <a:ext cx="349411" cy="319764"/>
          </a:xfrm>
          <a:prstGeom prst="rect">
            <a:avLst/>
          </a:prstGeom>
          <a:noFill/>
          <a:ln>
            <a:noFill/>
          </a:ln>
        </p:spPr>
      </p:pic>
      <p:pic>
        <p:nvPicPr>
          <p:cNvPr id="1355" name="Google Shape;1355;p43">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1356" name="Google Shape;1356;p43"/>
          <p:cNvSpPr txBox="1"/>
          <p:nvPr/>
        </p:nvSpPr>
        <p:spPr>
          <a:xfrm>
            <a:off x="1074650" y="114475"/>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357" name="Google Shape;1357;p43"/>
          <p:cNvGrpSpPr/>
          <p:nvPr/>
        </p:nvGrpSpPr>
        <p:grpSpPr>
          <a:xfrm>
            <a:off x="3677265" y="65568"/>
            <a:ext cx="5309419" cy="338554"/>
            <a:chOff x="3677265" y="65568"/>
            <a:chExt cx="5309419" cy="338554"/>
          </a:xfrm>
        </p:grpSpPr>
        <p:sp>
          <p:nvSpPr>
            <p:cNvPr id="1358" name="Google Shape;1358;p43"/>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9" name="Google Shape;1359;p43"/>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0" name="Google Shape;1360;p43"/>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361" name="Google Shape;1361;p43">
            <a:hlinkClick action="ppaction://hlinksldjump" r:id="rId17"/>
          </p:cNvPr>
          <p:cNvPicPr preferRelativeResize="0"/>
          <p:nvPr/>
        </p:nvPicPr>
        <p:blipFill rotWithShape="1">
          <a:blip r:embed="rId18">
            <a:alphaModFix/>
          </a:blip>
          <a:srcRect b="95956" l="759" r="97674" t="1213"/>
          <a:stretch/>
        </p:blipFill>
        <p:spPr>
          <a:xfrm>
            <a:off x="293475" y="42333"/>
            <a:ext cx="314493" cy="319764"/>
          </a:xfrm>
          <a:prstGeom prst="rect">
            <a:avLst/>
          </a:prstGeom>
          <a:noFill/>
          <a:ln>
            <a:noFill/>
          </a:ln>
        </p:spPr>
      </p:pic>
      <p:sp>
        <p:nvSpPr>
          <p:cNvPr id="1362" name="Google Shape;1362;p43"/>
          <p:cNvSpPr/>
          <p:nvPr/>
        </p:nvSpPr>
        <p:spPr>
          <a:xfrm>
            <a:off x="4642832" y="595463"/>
            <a:ext cx="7416046" cy="5597477"/>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63" name="Google Shape;1363;p43"/>
          <p:cNvGrpSpPr/>
          <p:nvPr/>
        </p:nvGrpSpPr>
        <p:grpSpPr>
          <a:xfrm>
            <a:off x="952065" y="601334"/>
            <a:ext cx="3602671" cy="5536220"/>
            <a:chOff x="952065" y="601334"/>
            <a:chExt cx="3602671" cy="5536220"/>
          </a:xfrm>
        </p:grpSpPr>
        <p:sp>
          <p:nvSpPr>
            <p:cNvPr id="1364" name="Google Shape;1364;p43"/>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65" name="Google Shape;1365;p43"/>
            <p:cNvPicPr preferRelativeResize="0"/>
            <p:nvPr/>
          </p:nvPicPr>
          <p:blipFill rotWithShape="1">
            <a:blip r:embed="rId19">
              <a:alphaModFix/>
            </a:blip>
            <a:srcRect b="15819" l="38410" r="55466" t="80026"/>
            <a:stretch/>
          </p:blipFill>
          <p:spPr>
            <a:xfrm>
              <a:off x="2330660" y="2748457"/>
              <a:ext cx="731846" cy="279283"/>
            </a:xfrm>
            <a:prstGeom prst="rect">
              <a:avLst/>
            </a:prstGeom>
            <a:noFill/>
            <a:ln>
              <a:noFill/>
            </a:ln>
          </p:spPr>
        </p:pic>
        <p:sp>
          <p:nvSpPr>
            <p:cNvPr id="1366" name="Google Shape;1366;p43"/>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Calibri"/>
                  <a:ea typeface="Calibri"/>
                  <a:cs typeface="Calibri"/>
                  <a:sym typeface="Calibri"/>
                </a:rPr>
                <a:t>Nội dung 3</a:t>
              </a:r>
              <a:endParaRPr b="1" sz="2400">
                <a:solidFill>
                  <a:srgbClr val="F7F7F7"/>
                </a:solidFill>
                <a:latin typeface="Calibri"/>
                <a:ea typeface="Calibri"/>
                <a:cs typeface="Calibri"/>
                <a:sym typeface="Calibri"/>
              </a:endParaRPr>
            </a:p>
          </p:txBody>
        </p:sp>
      </p:grpSp>
      <p:pic>
        <p:nvPicPr>
          <p:cNvPr id="1367" name="Google Shape;1367;p43"/>
          <p:cNvPicPr preferRelativeResize="0"/>
          <p:nvPr/>
        </p:nvPicPr>
        <p:blipFill rotWithShape="1">
          <a:blip r:embed="rId20">
            <a:alphaModFix/>
          </a:blip>
          <a:srcRect b="0" l="0" r="0" t="91156"/>
          <a:stretch/>
        </p:blipFill>
        <p:spPr>
          <a:xfrm>
            <a:off x="4933" y="6251444"/>
            <a:ext cx="12192000" cy="606556"/>
          </a:xfrm>
          <a:prstGeom prst="rect">
            <a:avLst/>
          </a:prstGeom>
          <a:noFill/>
          <a:ln>
            <a:noFill/>
          </a:ln>
        </p:spPr>
      </p:pic>
      <p:sp>
        <p:nvSpPr>
          <p:cNvPr id="1368" name="Google Shape;1368;p43"/>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sp>
        <p:nvSpPr>
          <p:cNvPr id="1369" name="Google Shape;1369;p43"/>
          <p:cNvSpPr txBox="1"/>
          <p:nvPr/>
        </p:nvSpPr>
        <p:spPr>
          <a:xfrm>
            <a:off x="1219200" y="3205655"/>
            <a:ext cx="245804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F7F7"/>
                </a:solidFill>
                <a:latin typeface="Times New Roman"/>
                <a:ea typeface="Times New Roman"/>
                <a:cs typeface="Times New Roman"/>
                <a:sym typeface="Times New Roman"/>
              </a:rPr>
              <a:t>Yêu Cầu Phi  Chức Năng</a:t>
            </a:r>
            <a:endParaRPr b="1" sz="2800">
              <a:solidFill>
                <a:srgbClr val="F7F7F7"/>
              </a:solidFill>
              <a:latin typeface="Times New Roman"/>
              <a:ea typeface="Times New Roman"/>
              <a:cs typeface="Times New Roman"/>
              <a:sym typeface="Times New Roman"/>
            </a:endParaRPr>
          </a:p>
        </p:txBody>
      </p:sp>
      <p:pic>
        <p:nvPicPr>
          <p:cNvPr id="1370" name="Google Shape;1370;p43"/>
          <p:cNvPicPr preferRelativeResize="0"/>
          <p:nvPr/>
        </p:nvPicPr>
        <p:blipFill rotWithShape="1">
          <a:blip r:embed="rId21">
            <a:alphaModFix/>
          </a:blip>
          <a:srcRect b="0" l="0" r="0" t="0"/>
          <a:stretch/>
        </p:blipFill>
        <p:spPr>
          <a:xfrm>
            <a:off x="2128586" y="964336"/>
            <a:ext cx="1249630" cy="1174172"/>
          </a:xfrm>
          <a:prstGeom prst="ellipse">
            <a:avLst/>
          </a:prstGeom>
          <a:noFill/>
          <a:ln>
            <a:noFill/>
          </a:ln>
        </p:spPr>
      </p:pic>
      <p:sp>
        <p:nvSpPr>
          <p:cNvPr id="1371" name="Google Shape;1371;p43"/>
          <p:cNvSpPr txBox="1"/>
          <p:nvPr/>
        </p:nvSpPr>
        <p:spPr>
          <a:xfrm>
            <a:off x="4779592" y="647348"/>
            <a:ext cx="7064370"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  Độ tin cậy: Phần mềm quản lý kho máy tính cần đảm bảo tính đáng tin cậy để người dùng có thể tin tưởng vào tính chính xác của thông tin được hiển thị và các tính năng của phần mềm.</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Tính bảo mật: Phần mềm quản lý kho máy tính phải đảm bảo tính bảo mật, bảo vệ dữ liệu của khách hàng và thông tin quan trọng của kho máy tính khỏi bị truy cập trái phép hoặc bị mất mát.</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Dễ sử dụng: Phần mềm quản lý kho máy tính cần có giao diện thân thiện, dễ sử dụng và có thể tùy chỉnh để phù hợp với nhu cầu và phong cách làm việc của từng người dùng</a:t>
            </a:r>
            <a:r>
              <a:rPr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362"/>
                                        </p:tgtEl>
                                        <p:attrNameLst>
                                          <p:attrName>style.visibility</p:attrName>
                                        </p:attrNameLst>
                                      </p:cBhvr>
                                      <p:to>
                                        <p:strVal val="visible"/>
                                      </p:to>
                                    </p:set>
                                    <p:anim calcmode="lin" valueType="num">
                                      <p:cBhvr additive="base">
                                        <p:cTn dur="1000"/>
                                        <p:tgtEl>
                                          <p:spTgt spid="1362"/>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100"/>
                                  </p:stCondLst>
                                  <p:childTnLst>
                                    <p:set>
                                      <p:cBhvr>
                                        <p:cTn dur="1" fill="hold">
                                          <p:stCondLst>
                                            <p:cond delay="0"/>
                                          </p:stCondLst>
                                        </p:cTn>
                                        <p:tgtEl>
                                          <p:spTgt spid="1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2000"/>
                                        <p:tgtEl>
                                          <p:spTgt spid="1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descr="Background pattern&#10;&#10;Description automatically generated" id="1376" name="Google Shape;1376;p44"/>
          <p:cNvPicPr preferRelativeResize="0"/>
          <p:nvPr/>
        </p:nvPicPr>
        <p:blipFill rotWithShape="1">
          <a:blip r:embed="rId3">
            <a:alphaModFix/>
          </a:blip>
          <a:srcRect b="4343" l="0" r="0" t="5672"/>
          <a:stretch/>
        </p:blipFill>
        <p:spPr>
          <a:xfrm>
            <a:off x="20" y="0"/>
            <a:ext cx="12191980" cy="6858000"/>
          </a:xfrm>
          <a:prstGeom prst="rect">
            <a:avLst/>
          </a:prstGeom>
          <a:noFill/>
          <a:ln>
            <a:noFill/>
          </a:ln>
        </p:spPr>
      </p:pic>
      <p:grpSp>
        <p:nvGrpSpPr>
          <p:cNvPr id="1377" name="Google Shape;1377;p44"/>
          <p:cNvGrpSpPr/>
          <p:nvPr/>
        </p:nvGrpSpPr>
        <p:grpSpPr>
          <a:xfrm>
            <a:off x="0" y="6262577"/>
            <a:ext cx="12277502" cy="614395"/>
            <a:chOff x="0" y="6262577"/>
            <a:chExt cx="12277502" cy="614395"/>
          </a:xfrm>
        </p:grpSpPr>
        <p:sp>
          <p:nvSpPr>
            <p:cNvPr id="1378" name="Google Shape;1378;p44"/>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79" name="Google Shape;1379;p44"/>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380" name="Google Shape;1380;p44"/>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381" name="Google Shape;1381;p44"/>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382" name="Google Shape;1382;p44"/>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383" name="Google Shape;1383;p44"/>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384" name="Google Shape;1384;p44"/>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385" name="Google Shape;1385;p44"/>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386" name="Google Shape;1386;p44"/>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387" name="Google Shape;1387;p44"/>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388" name="Google Shape;1388;p44"/>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389" name="Google Shape;1389;p44"/>
            <p:cNvSpPr txBox="1"/>
            <p:nvPr/>
          </p:nvSpPr>
          <p:spPr>
            <a:xfrm>
              <a:off x="10852707" y="632624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390" name="Google Shape;1390;p44"/>
          <p:cNvSpPr/>
          <p:nvPr/>
        </p:nvSpPr>
        <p:spPr>
          <a:xfrm>
            <a:off x="0" y="-18971"/>
            <a:ext cx="12185428" cy="6281508"/>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91" name="Google Shape;1391;p44"/>
          <p:cNvPicPr preferRelativeResize="0"/>
          <p:nvPr/>
        </p:nvPicPr>
        <p:blipFill rotWithShape="1">
          <a:blip r:embed="rId12">
            <a:alphaModFix/>
          </a:blip>
          <a:srcRect b="87683" l="0" r="95474" t="6431"/>
          <a:stretch/>
        </p:blipFill>
        <p:spPr>
          <a:xfrm>
            <a:off x="0" y="531464"/>
            <a:ext cx="863970" cy="632034"/>
          </a:xfrm>
          <a:prstGeom prst="rect">
            <a:avLst/>
          </a:prstGeom>
          <a:noFill/>
          <a:ln>
            <a:noFill/>
          </a:ln>
        </p:spPr>
      </p:pic>
      <p:pic>
        <p:nvPicPr>
          <p:cNvPr id="1392" name="Google Shape;1392;p44"/>
          <p:cNvPicPr preferRelativeResize="0"/>
          <p:nvPr/>
        </p:nvPicPr>
        <p:blipFill rotWithShape="1">
          <a:blip r:embed="rId13">
            <a:alphaModFix/>
          </a:blip>
          <a:srcRect b="79431" l="265" r="95288" t="12816"/>
          <a:stretch/>
        </p:blipFill>
        <p:spPr>
          <a:xfrm>
            <a:off x="133122" y="1175637"/>
            <a:ext cx="668314" cy="655209"/>
          </a:xfrm>
          <a:prstGeom prst="rect">
            <a:avLst/>
          </a:prstGeom>
          <a:noFill/>
          <a:ln>
            <a:noFill/>
          </a:ln>
        </p:spPr>
      </p:pic>
      <p:pic>
        <p:nvPicPr>
          <p:cNvPr id="1393" name="Google Shape;1393;p44"/>
          <p:cNvPicPr preferRelativeResize="0"/>
          <p:nvPr/>
        </p:nvPicPr>
        <p:blipFill rotWithShape="1">
          <a:blip r:embed="rId13">
            <a:alphaModFix/>
          </a:blip>
          <a:srcRect b="72785" l="0" r="95447" t="20250"/>
          <a:stretch/>
        </p:blipFill>
        <p:spPr>
          <a:xfrm>
            <a:off x="88115" y="1773692"/>
            <a:ext cx="730850" cy="628674"/>
          </a:xfrm>
          <a:prstGeom prst="rect">
            <a:avLst/>
          </a:prstGeom>
          <a:noFill/>
          <a:ln>
            <a:noFill/>
          </a:ln>
        </p:spPr>
      </p:pic>
      <p:pic>
        <p:nvPicPr>
          <p:cNvPr id="1394" name="Google Shape;1394;p44"/>
          <p:cNvPicPr preferRelativeResize="0"/>
          <p:nvPr/>
        </p:nvPicPr>
        <p:blipFill rotWithShape="1">
          <a:blip r:embed="rId13">
            <a:alphaModFix/>
          </a:blip>
          <a:srcRect b="64975" l="-82" r="95322" t="28233"/>
          <a:stretch/>
        </p:blipFill>
        <p:spPr>
          <a:xfrm>
            <a:off x="92608" y="2481192"/>
            <a:ext cx="716228" cy="574880"/>
          </a:xfrm>
          <a:prstGeom prst="rect">
            <a:avLst/>
          </a:prstGeom>
          <a:noFill/>
          <a:ln>
            <a:noFill/>
          </a:ln>
        </p:spPr>
      </p:pic>
      <p:pic>
        <p:nvPicPr>
          <p:cNvPr id="1395" name="Google Shape;1395;p44"/>
          <p:cNvPicPr preferRelativeResize="0"/>
          <p:nvPr/>
        </p:nvPicPr>
        <p:blipFill rotWithShape="1">
          <a:blip r:embed="rId13">
            <a:alphaModFix/>
          </a:blip>
          <a:srcRect b="13679" l="-1" r="95674" t="78963"/>
          <a:stretch/>
        </p:blipFill>
        <p:spPr>
          <a:xfrm>
            <a:off x="63453" y="4957874"/>
            <a:ext cx="678060" cy="648463"/>
          </a:xfrm>
          <a:prstGeom prst="rect">
            <a:avLst/>
          </a:prstGeom>
          <a:noFill/>
          <a:ln>
            <a:noFill/>
          </a:ln>
        </p:spPr>
      </p:pic>
      <p:pic>
        <p:nvPicPr>
          <p:cNvPr id="1396" name="Google Shape;1396;p44"/>
          <p:cNvPicPr preferRelativeResize="0"/>
          <p:nvPr/>
        </p:nvPicPr>
        <p:blipFill rotWithShape="1">
          <a:blip r:embed="rId13">
            <a:alphaModFix/>
          </a:blip>
          <a:srcRect b="6931" l="573" r="95775" t="85981"/>
          <a:stretch/>
        </p:blipFill>
        <p:spPr>
          <a:xfrm>
            <a:off x="177625" y="5606519"/>
            <a:ext cx="541013" cy="590591"/>
          </a:xfrm>
          <a:prstGeom prst="rect">
            <a:avLst/>
          </a:prstGeom>
          <a:noFill/>
          <a:ln>
            <a:noFill/>
          </a:ln>
        </p:spPr>
      </p:pic>
      <p:sp>
        <p:nvSpPr>
          <p:cNvPr id="1397" name="Google Shape;1397;p44"/>
          <p:cNvSpPr txBox="1"/>
          <p:nvPr/>
        </p:nvSpPr>
        <p:spPr>
          <a:xfrm>
            <a:off x="3677246" y="80956"/>
            <a:ext cx="2712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398" name="Google Shape;1398;p44"/>
          <p:cNvPicPr preferRelativeResize="0"/>
          <p:nvPr/>
        </p:nvPicPr>
        <p:blipFill rotWithShape="1">
          <a:blip r:embed="rId14">
            <a:alphaModFix/>
          </a:blip>
          <a:srcRect b="44646" l="45659" r="44863" t="39934"/>
          <a:stretch/>
        </p:blipFill>
        <p:spPr>
          <a:xfrm>
            <a:off x="741513" y="60462"/>
            <a:ext cx="349411" cy="319764"/>
          </a:xfrm>
          <a:prstGeom prst="rect">
            <a:avLst/>
          </a:prstGeom>
          <a:noFill/>
          <a:ln>
            <a:noFill/>
          </a:ln>
        </p:spPr>
      </p:pic>
      <p:pic>
        <p:nvPicPr>
          <p:cNvPr id="1399" name="Google Shape;1399;p44">
            <a:hlinkClick action="ppaction://hlinksldjump" r:id="rId15"/>
          </p:cNvPr>
          <p:cNvPicPr preferRelativeResize="0"/>
          <p:nvPr/>
        </p:nvPicPr>
        <p:blipFill rotWithShape="1">
          <a:blip r:embed="rId16">
            <a:alphaModFix/>
          </a:blip>
          <a:srcRect b="95720" l="91385" r="0" t="0"/>
          <a:stretch/>
        </p:blipFill>
        <p:spPr>
          <a:xfrm>
            <a:off x="10695419" y="10792"/>
            <a:ext cx="1496562" cy="418186"/>
          </a:xfrm>
          <a:prstGeom prst="rect">
            <a:avLst/>
          </a:prstGeom>
          <a:noFill/>
          <a:ln>
            <a:noFill/>
          </a:ln>
        </p:spPr>
      </p:pic>
      <p:sp>
        <p:nvSpPr>
          <p:cNvPr id="1400" name="Google Shape;1400;p44"/>
          <p:cNvSpPr txBox="1"/>
          <p:nvPr/>
        </p:nvSpPr>
        <p:spPr>
          <a:xfrm>
            <a:off x="1058212" y="84483"/>
            <a:ext cx="16219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401" name="Google Shape;1401;p44"/>
          <p:cNvGrpSpPr/>
          <p:nvPr/>
        </p:nvGrpSpPr>
        <p:grpSpPr>
          <a:xfrm>
            <a:off x="3677265" y="65568"/>
            <a:ext cx="5309419" cy="338554"/>
            <a:chOff x="3677265" y="65568"/>
            <a:chExt cx="5309419" cy="338554"/>
          </a:xfrm>
        </p:grpSpPr>
        <p:sp>
          <p:nvSpPr>
            <p:cNvPr id="1402" name="Google Shape;1402;p44"/>
            <p:cNvSpPr/>
            <p:nvPr/>
          </p:nvSpPr>
          <p:spPr>
            <a:xfrm>
              <a:off x="3677265" y="65568"/>
              <a:ext cx="5309419" cy="338554"/>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Google Shape;1403;p44"/>
            <p:cNvSpPr/>
            <p:nvPr/>
          </p:nvSpPr>
          <p:spPr>
            <a:xfrm>
              <a:off x="8762342" y="160712"/>
              <a:ext cx="120098" cy="123839"/>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4" name="Google Shape;1404;p44"/>
            <p:cNvSpPr/>
            <p:nvPr/>
          </p:nvSpPr>
          <p:spPr>
            <a:xfrm rot="-1973518">
              <a:off x="8677748" y="260893"/>
              <a:ext cx="107250" cy="45719"/>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5" name="Google Shape;1405;p44"/>
          <p:cNvSpPr/>
          <p:nvPr/>
        </p:nvSpPr>
        <p:spPr>
          <a:xfrm>
            <a:off x="4642832" y="595463"/>
            <a:ext cx="7416046" cy="5511554"/>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06" name="Google Shape;1406;p44"/>
          <p:cNvGrpSpPr/>
          <p:nvPr/>
        </p:nvGrpSpPr>
        <p:grpSpPr>
          <a:xfrm>
            <a:off x="952065" y="601334"/>
            <a:ext cx="3602671" cy="5536220"/>
            <a:chOff x="952065" y="601334"/>
            <a:chExt cx="3602671" cy="5536220"/>
          </a:xfrm>
        </p:grpSpPr>
        <p:sp>
          <p:nvSpPr>
            <p:cNvPr id="1407" name="Google Shape;1407;p44"/>
            <p:cNvSpPr/>
            <p:nvPr/>
          </p:nvSpPr>
          <p:spPr>
            <a:xfrm>
              <a:off x="952065" y="601334"/>
              <a:ext cx="3602671" cy="553622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08" name="Google Shape;1408;p44"/>
            <p:cNvPicPr preferRelativeResize="0"/>
            <p:nvPr/>
          </p:nvPicPr>
          <p:blipFill rotWithShape="1">
            <a:blip r:embed="rId17">
              <a:alphaModFix/>
            </a:blip>
            <a:srcRect b="15819" l="38410" r="55466" t="80026"/>
            <a:stretch/>
          </p:blipFill>
          <p:spPr>
            <a:xfrm>
              <a:off x="2330660" y="2748457"/>
              <a:ext cx="731846" cy="279283"/>
            </a:xfrm>
            <a:prstGeom prst="rect">
              <a:avLst/>
            </a:prstGeom>
            <a:noFill/>
            <a:ln>
              <a:noFill/>
            </a:ln>
          </p:spPr>
        </p:pic>
        <p:sp>
          <p:nvSpPr>
            <p:cNvPr id="1409" name="Google Shape;1409;p44"/>
            <p:cNvSpPr txBox="1"/>
            <p:nvPr/>
          </p:nvSpPr>
          <p:spPr>
            <a:xfrm>
              <a:off x="1850207" y="2278129"/>
              <a:ext cx="1692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Times New Roman"/>
                  <a:ea typeface="Times New Roman"/>
                  <a:cs typeface="Times New Roman"/>
                  <a:sym typeface="Times New Roman"/>
                </a:rPr>
                <a:t>Nội dung 4</a:t>
              </a:r>
              <a:endParaRPr b="1" sz="2400">
                <a:solidFill>
                  <a:srgbClr val="F7F7F7"/>
                </a:solidFill>
                <a:latin typeface="Times New Roman"/>
                <a:ea typeface="Times New Roman"/>
                <a:cs typeface="Times New Roman"/>
                <a:sym typeface="Times New Roman"/>
              </a:endParaRPr>
            </a:p>
          </p:txBody>
        </p:sp>
      </p:grpSp>
      <p:pic>
        <p:nvPicPr>
          <p:cNvPr id="1410" name="Google Shape;1410;p44"/>
          <p:cNvPicPr preferRelativeResize="0"/>
          <p:nvPr/>
        </p:nvPicPr>
        <p:blipFill rotWithShape="1">
          <a:blip r:embed="rId18">
            <a:alphaModFix/>
          </a:blip>
          <a:srcRect b="0" l="0" r="0" t="91156"/>
          <a:stretch/>
        </p:blipFill>
        <p:spPr>
          <a:xfrm>
            <a:off x="4933" y="6251444"/>
            <a:ext cx="12192000" cy="606556"/>
          </a:xfrm>
          <a:prstGeom prst="rect">
            <a:avLst/>
          </a:prstGeom>
          <a:noFill/>
          <a:ln>
            <a:noFill/>
          </a:ln>
        </p:spPr>
      </p:pic>
      <p:sp>
        <p:nvSpPr>
          <p:cNvPr id="1411" name="Google Shape;1411;p44"/>
          <p:cNvSpPr txBox="1"/>
          <p:nvPr/>
        </p:nvSpPr>
        <p:spPr>
          <a:xfrm>
            <a:off x="10895458" y="636256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a:t>
            </a:r>
            <a:r>
              <a:rPr lang="en-US" sz="1100">
                <a:solidFill>
                  <a:schemeClr val="lt1"/>
                </a:solidFill>
                <a:latin typeface="Calibri"/>
                <a:ea typeface="Calibri"/>
                <a:cs typeface="Calibri"/>
                <a:sym typeface="Calibri"/>
              </a:rPr>
              <a:t>:00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a:t>
            </a:r>
            <a:r>
              <a:rPr lang="en-US" sz="1100">
                <a:solidFill>
                  <a:schemeClr val="lt1"/>
                </a:solidFill>
                <a:latin typeface="Calibri"/>
                <a:ea typeface="Calibri"/>
                <a:cs typeface="Calibri"/>
                <a:sym typeface="Calibri"/>
              </a:rPr>
              <a:t>0/04/2023</a:t>
            </a:r>
            <a:endParaRPr sz="1100">
              <a:solidFill>
                <a:schemeClr val="lt1"/>
              </a:solidFill>
              <a:latin typeface="Calibri"/>
              <a:ea typeface="Calibri"/>
              <a:cs typeface="Calibri"/>
              <a:sym typeface="Calibri"/>
            </a:endParaRPr>
          </a:p>
        </p:txBody>
      </p:sp>
      <p:sp>
        <p:nvSpPr>
          <p:cNvPr id="1412" name="Google Shape;1412;p44"/>
          <p:cNvSpPr txBox="1"/>
          <p:nvPr/>
        </p:nvSpPr>
        <p:spPr>
          <a:xfrm>
            <a:off x="1219200" y="3205655"/>
            <a:ext cx="284830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F7F7"/>
                </a:solidFill>
                <a:latin typeface="Times New Roman"/>
                <a:ea typeface="Times New Roman"/>
                <a:cs typeface="Times New Roman"/>
                <a:sym typeface="Times New Roman"/>
              </a:rPr>
              <a:t> Kết Luận</a:t>
            </a:r>
            <a:endParaRPr b="1" sz="2800">
              <a:solidFill>
                <a:srgbClr val="F7F7F7"/>
              </a:solidFill>
              <a:latin typeface="Times New Roman"/>
              <a:ea typeface="Times New Roman"/>
              <a:cs typeface="Times New Roman"/>
              <a:sym typeface="Times New Roman"/>
            </a:endParaRPr>
          </a:p>
        </p:txBody>
      </p:sp>
      <p:sp>
        <p:nvSpPr>
          <p:cNvPr id="1413" name="Google Shape;1413;p44"/>
          <p:cNvSpPr txBox="1"/>
          <p:nvPr/>
        </p:nvSpPr>
        <p:spPr>
          <a:xfrm>
            <a:off x="4687825" y="888900"/>
            <a:ext cx="7293900" cy="48093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115000"/>
              </a:lnSpc>
              <a:spcBef>
                <a:spcPts val="1500"/>
              </a:spcBef>
              <a:spcAft>
                <a:spcPts val="1500"/>
              </a:spcAft>
              <a:buSzPts val="1100"/>
              <a:buNone/>
            </a:pPr>
            <a:r>
              <a:rPr lang="en-US" sz="2700">
                <a:solidFill>
                  <a:srgbClr val="D1D5DB"/>
                </a:solidFill>
                <a:highlight>
                  <a:srgbClr val="444654"/>
                </a:highlight>
                <a:latin typeface="Times New Roman"/>
                <a:ea typeface="Times New Roman"/>
                <a:cs typeface="Times New Roman"/>
                <a:sym typeface="Times New Roman"/>
              </a:rPr>
              <a:t>Trong quá trình thực hiện đồ án “Phần mềm quản lý kho máy tính”, chúng tôi đã thiết kế và phát triển một phần mềm quản lý kho máy tính đáp ứng được các yêu cầu và nhu cầu của khách hàng. Phần mềm này giúp cho việc quản lý kho máy tính trở nên dễ dàng, tiết kiệm thời gian và tăng năng suất làm việc. Đồng thời, phần mềm này cũng giúp cho người dùng dễ dàng theo dõi tình trạng kho máy tính và đưa ra các quyết định kinh doanh thông minh.</a:t>
            </a:r>
            <a:endParaRPr b="1" sz="1900">
              <a:solidFill>
                <a:srgbClr val="F7F7F7"/>
              </a:solidFill>
              <a:latin typeface="Calibri"/>
              <a:ea typeface="Calibri"/>
              <a:cs typeface="Calibri"/>
              <a:sym typeface="Calibri"/>
            </a:endParaRPr>
          </a:p>
        </p:txBody>
      </p:sp>
      <p:pic>
        <p:nvPicPr>
          <p:cNvPr id="1414" name="Google Shape;1414;p44">
            <a:hlinkClick action="ppaction://hlinksldjump" r:id="rId19"/>
          </p:cNvPr>
          <p:cNvPicPr preferRelativeResize="0"/>
          <p:nvPr/>
        </p:nvPicPr>
        <p:blipFill rotWithShape="1">
          <a:blip r:embed="rId20">
            <a:alphaModFix/>
          </a:blip>
          <a:srcRect b="95956" l="759" r="97674" t="1213"/>
          <a:stretch/>
        </p:blipFill>
        <p:spPr>
          <a:xfrm>
            <a:off x="293475" y="42333"/>
            <a:ext cx="314493" cy="319764"/>
          </a:xfrm>
          <a:prstGeom prst="rect">
            <a:avLst/>
          </a:prstGeom>
          <a:noFill/>
          <a:ln>
            <a:noFill/>
          </a:ln>
        </p:spPr>
      </p:pic>
      <p:pic>
        <p:nvPicPr>
          <p:cNvPr id="1415" name="Google Shape;1415;p44"/>
          <p:cNvPicPr preferRelativeResize="0"/>
          <p:nvPr/>
        </p:nvPicPr>
        <p:blipFill rotWithShape="1">
          <a:blip r:embed="rId21">
            <a:alphaModFix/>
          </a:blip>
          <a:srcRect b="0" l="0" r="0" t="0"/>
          <a:stretch/>
        </p:blipFill>
        <p:spPr>
          <a:xfrm>
            <a:off x="2141402" y="888898"/>
            <a:ext cx="1223997" cy="1178732"/>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405"/>
                                        </p:tgtEl>
                                        <p:attrNameLst>
                                          <p:attrName>style.visibility</p:attrName>
                                        </p:attrNameLst>
                                      </p:cBhvr>
                                      <p:to>
                                        <p:strVal val="visible"/>
                                      </p:to>
                                    </p:set>
                                    <p:anim calcmode="lin" valueType="num">
                                      <p:cBhvr additive="base">
                                        <p:cTn dur="1000"/>
                                        <p:tgtEl>
                                          <p:spTgt spid="1405"/>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100"/>
                                  </p:stCondLst>
                                  <p:childTnLst>
                                    <p:set>
                                      <p:cBhvr>
                                        <p:cTn dur="1" fill="hold">
                                          <p:stCondLst>
                                            <p:cond delay="0"/>
                                          </p:stCondLst>
                                        </p:cTn>
                                        <p:tgtEl>
                                          <p:spTgt spid="1412"/>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pic>
        <p:nvPicPr>
          <p:cNvPr descr="Background pattern&#10;&#10;Description automatically generated" id="1420" name="Google Shape;1420;p45"/>
          <p:cNvPicPr preferRelativeResize="0"/>
          <p:nvPr/>
        </p:nvPicPr>
        <p:blipFill rotWithShape="1">
          <a:blip r:embed="rId3">
            <a:alphaModFix/>
          </a:blip>
          <a:srcRect b="4346" l="0" r="0" t="5669"/>
          <a:stretch/>
        </p:blipFill>
        <p:spPr>
          <a:xfrm>
            <a:off x="20" y="0"/>
            <a:ext cx="12191980" cy="6858000"/>
          </a:xfrm>
          <a:prstGeom prst="rect">
            <a:avLst/>
          </a:prstGeom>
          <a:noFill/>
          <a:ln>
            <a:noFill/>
          </a:ln>
        </p:spPr>
      </p:pic>
      <p:grpSp>
        <p:nvGrpSpPr>
          <p:cNvPr id="1421" name="Google Shape;1421;p45"/>
          <p:cNvGrpSpPr/>
          <p:nvPr/>
        </p:nvGrpSpPr>
        <p:grpSpPr>
          <a:xfrm>
            <a:off x="0" y="6262577"/>
            <a:ext cx="12277501" cy="614395"/>
            <a:chOff x="0" y="6262577"/>
            <a:chExt cx="12277501" cy="614395"/>
          </a:xfrm>
        </p:grpSpPr>
        <p:sp>
          <p:nvSpPr>
            <p:cNvPr id="1422" name="Google Shape;1422;p45"/>
            <p:cNvSpPr/>
            <p:nvPr/>
          </p:nvSpPr>
          <p:spPr>
            <a:xfrm>
              <a:off x="0" y="6262577"/>
              <a:ext cx="12192000" cy="595500"/>
            </a:xfrm>
            <a:prstGeom prst="rect">
              <a:avLst/>
            </a:prstGeom>
            <a:solidFill>
              <a:schemeClr val="dk1">
                <a:alpha val="8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23" name="Google Shape;1423;p45"/>
            <p:cNvPicPr preferRelativeResize="0"/>
            <p:nvPr/>
          </p:nvPicPr>
          <p:blipFill rotWithShape="1">
            <a:blip r:embed="rId4">
              <a:alphaModFix/>
            </a:blip>
            <a:srcRect b="0" l="35584" r="61283" t="94655"/>
            <a:stretch/>
          </p:blipFill>
          <p:spPr>
            <a:xfrm>
              <a:off x="4276132" y="6278257"/>
              <a:ext cx="619877" cy="595075"/>
            </a:xfrm>
            <a:prstGeom prst="rect">
              <a:avLst/>
            </a:prstGeom>
            <a:noFill/>
            <a:ln>
              <a:noFill/>
            </a:ln>
          </p:spPr>
        </p:pic>
        <p:pic>
          <p:nvPicPr>
            <p:cNvPr id="1424" name="Google Shape;1424;p45"/>
            <p:cNvPicPr preferRelativeResize="0"/>
            <p:nvPr/>
          </p:nvPicPr>
          <p:blipFill rotWithShape="1">
            <a:blip r:embed="rId5">
              <a:alphaModFix/>
            </a:blip>
            <a:srcRect b="0" l="38579" r="58682" t="94655"/>
            <a:stretch/>
          </p:blipFill>
          <p:spPr>
            <a:xfrm>
              <a:off x="4847361" y="6316911"/>
              <a:ext cx="510034" cy="560061"/>
            </a:xfrm>
            <a:prstGeom prst="rect">
              <a:avLst/>
            </a:prstGeom>
            <a:noFill/>
            <a:ln>
              <a:noFill/>
            </a:ln>
          </p:spPr>
        </p:pic>
        <p:pic>
          <p:nvPicPr>
            <p:cNvPr id="1425" name="Google Shape;1425;p45"/>
            <p:cNvPicPr preferRelativeResize="0"/>
            <p:nvPr/>
          </p:nvPicPr>
          <p:blipFill rotWithShape="1">
            <a:blip r:embed="rId6">
              <a:alphaModFix/>
            </a:blip>
            <a:srcRect b="0" l="41135" r="55616" t="95276"/>
            <a:stretch/>
          </p:blipFill>
          <p:spPr>
            <a:xfrm>
              <a:off x="5308409" y="6384275"/>
              <a:ext cx="570360" cy="466719"/>
            </a:xfrm>
            <a:prstGeom prst="rect">
              <a:avLst/>
            </a:prstGeom>
            <a:noFill/>
            <a:ln>
              <a:noFill/>
            </a:ln>
          </p:spPr>
        </p:pic>
        <p:pic>
          <p:nvPicPr>
            <p:cNvPr id="1426" name="Google Shape;1426;p45"/>
            <p:cNvPicPr preferRelativeResize="0"/>
            <p:nvPr/>
          </p:nvPicPr>
          <p:blipFill rotWithShape="1">
            <a:blip r:embed="rId7">
              <a:alphaModFix/>
            </a:blip>
            <a:srcRect b="0" l="44095" r="52834" t="95164"/>
            <a:stretch/>
          </p:blipFill>
          <p:spPr>
            <a:xfrm>
              <a:off x="5815753" y="6352733"/>
              <a:ext cx="570360" cy="505448"/>
            </a:xfrm>
            <a:prstGeom prst="rect">
              <a:avLst/>
            </a:prstGeom>
            <a:noFill/>
            <a:ln>
              <a:noFill/>
            </a:ln>
          </p:spPr>
        </p:pic>
        <p:pic>
          <p:nvPicPr>
            <p:cNvPr id="1427" name="Google Shape;1427;p45"/>
            <p:cNvPicPr preferRelativeResize="0"/>
            <p:nvPr/>
          </p:nvPicPr>
          <p:blipFill rotWithShape="1">
            <a:blip r:embed="rId8">
              <a:alphaModFix/>
            </a:blip>
            <a:srcRect b="0" l="46661" r="49841" t="94655"/>
            <a:stretch/>
          </p:blipFill>
          <p:spPr>
            <a:xfrm>
              <a:off x="6323097" y="6309342"/>
              <a:ext cx="619877" cy="532904"/>
            </a:xfrm>
            <a:prstGeom prst="rect">
              <a:avLst/>
            </a:prstGeom>
            <a:noFill/>
            <a:ln>
              <a:noFill/>
            </a:ln>
          </p:spPr>
        </p:pic>
        <p:pic>
          <p:nvPicPr>
            <p:cNvPr id="1428" name="Google Shape;1428;p45"/>
            <p:cNvPicPr preferRelativeResize="0"/>
            <p:nvPr/>
          </p:nvPicPr>
          <p:blipFill rotWithShape="1">
            <a:blip r:embed="rId9">
              <a:alphaModFix/>
            </a:blip>
            <a:srcRect b="0" l="49588" r="47066" t="94655"/>
            <a:stretch/>
          </p:blipFill>
          <p:spPr>
            <a:xfrm>
              <a:off x="6860351" y="6316911"/>
              <a:ext cx="588374" cy="528949"/>
            </a:xfrm>
            <a:prstGeom prst="rect">
              <a:avLst/>
            </a:prstGeom>
            <a:noFill/>
            <a:ln>
              <a:noFill/>
            </a:ln>
          </p:spPr>
        </p:pic>
        <p:pic>
          <p:nvPicPr>
            <p:cNvPr id="1429" name="Google Shape;1429;p45"/>
            <p:cNvPicPr preferRelativeResize="0"/>
            <p:nvPr/>
          </p:nvPicPr>
          <p:blipFill rotWithShape="1">
            <a:blip r:embed="rId10">
              <a:alphaModFix/>
            </a:blip>
            <a:srcRect b="0" l="58361" r="38385" t="94775"/>
            <a:stretch/>
          </p:blipFill>
          <p:spPr>
            <a:xfrm>
              <a:off x="7437564" y="6326246"/>
              <a:ext cx="576749" cy="520962"/>
            </a:xfrm>
            <a:prstGeom prst="rect">
              <a:avLst/>
            </a:prstGeom>
            <a:noFill/>
            <a:ln>
              <a:noFill/>
            </a:ln>
          </p:spPr>
        </p:pic>
        <p:pic>
          <p:nvPicPr>
            <p:cNvPr id="1430" name="Google Shape;1430;p45"/>
            <p:cNvPicPr preferRelativeResize="0"/>
            <p:nvPr/>
          </p:nvPicPr>
          <p:blipFill rotWithShape="1">
            <a:blip r:embed="rId11">
              <a:alphaModFix/>
            </a:blip>
            <a:srcRect b="-210" l="81398" r="12218" t="94356"/>
            <a:stretch/>
          </p:blipFill>
          <p:spPr>
            <a:xfrm>
              <a:off x="9160036" y="6289676"/>
              <a:ext cx="1080734" cy="557531"/>
            </a:xfrm>
            <a:prstGeom prst="rect">
              <a:avLst/>
            </a:prstGeom>
            <a:noFill/>
            <a:ln>
              <a:noFill/>
            </a:ln>
          </p:spPr>
        </p:pic>
        <p:pic>
          <p:nvPicPr>
            <p:cNvPr id="1431" name="Google Shape;1431;p45"/>
            <p:cNvPicPr preferRelativeResize="0"/>
            <p:nvPr/>
          </p:nvPicPr>
          <p:blipFill rotWithShape="1">
            <a:blip r:embed="rId11">
              <a:alphaModFix/>
            </a:blip>
            <a:srcRect b="0" l="96193" r="0" t="94455"/>
            <a:stretch/>
          </p:blipFill>
          <p:spPr>
            <a:xfrm>
              <a:off x="11563928" y="6262577"/>
              <a:ext cx="713573" cy="584631"/>
            </a:xfrm>
            <a:prstGeom prst="rect">
              <a:avLst/>
            </a:prstGeom>
            <a:noFill/>
            <a:ln>
              <a:noFill/>
            </a:ln>
          </p:spPr>
        </p:pic>
        <p:pic>
          <p:nvPicPr>
            <p:cNvPr id="1432" name="Google Shape;1432;p45"/>
            <p:cNvPicPr preferRelativeResize="0"/>
            <p:nvPr/>
          </p:nvPicPr>
          <p:blipFill rotWithShape="1">
            <a:blip r:embed="rId11">
              <a:alphaModFix/>
            </a:blip>
            <a:srcRect b="0" l="87089" r="6704" t="95217"/>
            <a:stretch/>
          </p:blipFill>
          <p:spPr>
            <a:xfrm>
              <a:off x="10125034" y="6411721"/>
              <a:ext cx="955632" cy="414391"/>
            </a:xfrm>
            <a:prstGeom prst="rect">
              <a:avLst/>
            </a:prstGeom>
            <a:noFill/>
            <a:ln>
              <a:noFill/>
            </a:ln>
          </p:spPr>
        </p:pic>
        <p:sp>
          <p:nvSpPr>
            <p:cNvPr id="1433" name="Google Shape;1433;p45"/>
            <p:cNvSpPr txBox="1"/>
            <p:nvPr/>
          </p:nvSpPr>
          <p:spPr>
            <a:xfrm>
              <a:off x="10852707" y="6326246"/>
              <a:ext cx="939300" cy="430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434" name="Google Shape;1434;p45"/>
          <p:cNvSpPr/>
          <p:nvPr/>
        </p:nvSpPr>
        <p:spPr>
          <a:xfrm>
            <a:off x="0" y="-18971"/>
            <a:ext cx="12185400" cy="6281400"/>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35" name="Google Shape;1435;p45"/>
          <p:cNvPicPr preferRelativeResize="0"/>
          <p:nvPr/>
        </p:nvPicPr>
        <p:blipFill rotWithShape="1">
          <a:blip r:embed="rId12">
            <a:alphaModFix/>
          </a:blip>
          <a:srcRect b="87683" l="0" r="95474" t="6431"/>
          <a:stretch/>
        </p:blipFill>
        <p:spPr>
          <a:xfrm>
            <a:off x="0" y="531464"/>
            <a:ext cx="863971" cy="632035"/>
          </a:xfrm>
          <a:prstGeom prst="rect">
            <a:avLst/>
          </a:prstGeom>
          <a:noFill/>
          <a:ln>
            <a:noFill/>
          </a:ln>
        </p:spPr>
      </p:pic>
      <p:pic>
        <p:nvPicPr>
          <p:cNvPr id="1436" name="Google Shape;1436;p45"/>
          <p:cNvPicPr preferRelativeResize="0"/>
          <p:nvPr/>
        </p:nvPicPr>
        <p:blipFill rotWithShape="1">
          <a:blip r:embed="rId13">
            <a:alphaModFix/>
          </a:blip>
          <a:srcRect b="79430" l="265" r="95287" t="12817"/>
          <a:stretch/>
        </p:blipFill>
        <p:spPr>
          <a:xfrm>
            <a:off x="133122" y="1175637"/>
            <a:ext cx="668314" cy="655209"/>
          </a:xfrm>
          <a:prstGeom prst="rect">
            <a:avLst/>
          </a:prstGeom>
          <a:noFill/>
          <a:ln>
            <a:noFill/>
          </a:ln>
        </p:spPr>
      </p:pic>
      <p:pic>
        <p:nvPicPr>
          <p:cNvPr id="1437" name="Google Shape;1437;p45"/>
          <p:cNvPicPr preferRelativeResize="0"/>
          <p:nvPr/>
        </p:nvPicPr>
        <p:blipFill rotWithShape="1">
          <a:blip r:embed="rId13">
            <a:alphaModFix/>
          </a:blip>
          <a:srcRect b="72784" l="0" r="95446" t="20251"/>
          <a:stretch/>
        </p:blipFill>
        <p:spPr>
          <a:xfrm>
            <a:off x="88115" y="1773692"/>
            <a:ext cx="730848" cy="628673"/>
          </a:xfrm>
          <a:prstGeom prst="rect">
            <a:avLst/>
          </a:prstGeom>
          <a:noFill/>
          <a:ln>
            <a:noFill/>
          </a:ln>
        </p:spPr>
      </p:pic>
      <p:pic>
        <p:nvPicPr>
          <p:cNvPr id="1438" name="Google Shape;1438;p45"/>
          <p:cNvPicPr preferRelativeResize="0"/>
          <p:nvPr/>
        </p:nvPicPr>
        <p:blipFill rotWithShape="1">
          <a:blip r:embed="rId13">
            <a:alphaModFix/>
          </a:blip>
          <a:srcRect b="64975" l="-81" r="95321" t="28232"/>
          <a:stretch/>
        </p:blipFill>
        <p:spPr>
          <a:xfrm>
            <a:off x="92608" y="2481192"/>
            <a:ext cx="716227" cy="574881"/>
          </a:xfrm>
          <a:prstGeom prst="rect">
            <a:avLst/>
          </a:prstGeom>
          <a:noFill/>
          <a:ln>
            <a:noFill/>
          </a:ln>
        </p:spPr>
      </p:pic>
      <p:pic>
        <p:nvPicPr>
          <p:cNvPr id="1439" name="Google Shape;1439;p45"/>
          <p:cNvPicPr preferRelativeResize="0"/>
          <p:nvPr/>
        </p:nvPicPr>
        <p:blipFill rotWithShape="1">
          <a:blip r:embed="rId13">
            <a:alphaModFix/>
          </a:blip>
          <a:srcRect b="13680" l="0" r="95673" t="78962"/>
          <a:stretch/>
        </p:blipFill>
        <p:spPr>
          <a:xfrm>
            <a:off x="63453" y="4957874"/>
            <a:ext cx="678062" cy="648462"/>
          </a:xfrm>
          <a:prstGeom prst="rect">
            <a:avLst/>
          </a:prstGeom>
          <a:noFill/>
          <a:ln>
            <a:noFill/>
          </a:ln>
        </p:spPr>
      </p:pic>
      <p:pic>
        <p:nvPicPr>
          <p:cNvPr id="1440" name="Google Shape;1440;p45"/>
          <p:cNvPicPr preferRelativeResize="0"/>
          <p:nvPr/>
        </p:nvPicPr>
        <p:blipFill rotWithShape="1">
          <a:blip r:embed="rId13">
            <a:alphaModFix/>
          </a:blip>
          <a:srcRect b="6931" l="572" r="95775" t="85980"/>
          <a:stretch/>
        </p:blipFill>
        <p:spPr>
          <a:xfrm>
            <a:off x="177625" y="5606519"/>
            <a:ext cx="541013" cy="590590"/>
          </a:xfrm>
          <a:prstGeom prst="rect">
            <a:avLst/>
          </a:prstGeom>
          <a:noFill/>
          <a:ln>
            <a:noFill/>
          </a:ln>
        </p:spPr>
      </p:pic>
      <p:sp>
        <p:nvSpPr>
          <p:cNvPr id="1441" name="Google Shape;1441;p45"/>
          <p:cNvSpPr txBox="1"/>
          <p:nvPr/>
        </p:nvSpPr>
        <p:spPr>
          <a:xfrm>
            <a:off x="3677246" y="80956"/>
            <a:ext cx="271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442" name="Google Shape;1442;p45"/>
          <p:cNvPicPr preferRelativeResize="0"/>
          <p:nvPr/>
        </p:nvPicPr>
        <p:blipFill rotWithShape="1">
          <a:blip r:embed="rId14">
            <a:alphaModFix/>
          </a:blip>
          <a:srcRect b="44645" l="45659" r="44862" t="39934"/>
          <a:stretch/>
        </p:blipFill>
        <p:spPr>
          <a:xfrm>
            <a:off x="741513" y="60462"/>
            <a:ext cx="349411" cy="319764"/>
          </a:xfrm>
          <a:prstGeom prst="rect">
            <a:avLst/>
          </a:prstGeom>
          <a:noFill/>
          <a:ln>
            <a:noFill/>
          </a:ln>
        </p:spPr>
      </p:pic>
      <p:pic>
        <p:nvPicPr>
          <p:cNvPr id="1443" name="Google Shape;1443;p45">
            <a:hlinkClick action="ppaction://hlinksldjump" r:id="rId15"/>
          </p:cNvPr>
          <p:cNvPicPr preferRelativeResize="0"/>
          <p:nvPr/>
        </p:nvPicPr>
        <p:blipFill rotWithShape="1">
          <a:blip r:embed="rId16">
            <a:alphaModFix/>
          </a:blip>
          <a:srcRect b="95720" l="91385" r="0" t="0"/>
          <a:stretch/>
        </p:blipFill>
        <p:spPr>
          <a:xfrm>
            <a:off x="10695419" y="10792"/>
            <a:ext cx="1496563" cy="418187"/>
          </a:xfrm>
          <a:prstGeom prst="rect">
            <a:avLst/>
          </a:prstGeom>
          <a:noFill/>
          <a:ln>
            <a:noFill/>
          </a:ln>
        </p:spPr>
      </p:pic>
      <p:sp>
        <p:nvSpPr>
          <p:cNvPr id="1444" name="Google Shape;1444;p45"/>
          <p:cNvSpPr txBox="1"/>
          <p:nvPr/>
        </p:nvSpPr>
        <p:spPr>
          <a:xfrm>
            <a:off x="1058212" y="84483"/>
            <a:ext cx="162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445" name="Google Shape;1445;p45"/>
          <p:cNvGrpSpPr/>
          <p:nvPr/>
        </p:nvGrpSpPr>
        <p:grpSpPr>
          <a:xfrm>
            <a:off x="3677265" y="65568"/>
            <a:ext cx="5309400" cy="338700"/>
            <a:chOff x="3677265" y="65568"/>
            <a:chExt cx="5309400" cy="338700"/>
          </a:xfrm>
        </p:grpSpPr>
        <p:sp>
          <p:nvSpPr>
            <p:cNvPr id="1446" name="Google Shape;1446;p45"/>
            <p:cNvSpPr/>
            <p:nvPr/>
          </p:nvSpPr>
          <p:spPr>
            <a:xfrm>
              <a:off x="3677265" y="65568"/>
              <a:ext cx="5309400" cy="338700"/>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7" name="Google Shape;1447;p45"/>
            <p:cNvSpPr/>
            <p:nvPr/>
          </p:nvSpPr>
          <p:spPr>
            <a:xfrm>
              <a:off x="8762342" y="160712"/>
              <a:ext cx="120000" cy="123900"/>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8" name="Google Shape;1448;p45"/>
            <p:cNvSpPr/>
            <p:nvPr/>
          </p:nvSpPr>
          <p:spPr>
            <a:xfrm rot="-1973364">
              <a:off x="8677791" y="260896"/>
              <a:ext cx="107179" cy="45766"/>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49" name="Google Shape;1449;p45"/>
          <p:cNvSpPr/>
          <p:nvPr/>
        </p:nvSpPr>
        <p:spPr>
          <a:xfrm>
            <a:off x="4642832" y="595463"/>
            <a:ext cx="7416000" cy="5511600"/>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50" name="Google Shape;1450;p45"/>
          <p:cNvGrpSpPr/>
          <p:nvPr/>
        </p:nvGrpSpPr>
        <p:grpSpPr>
          <a:xfrm>
            <a:off x="952065" y="601334"/>
            <a:ext cx="3602700" cy="5536200"/>
            <a:chOff x="952065" y="601334"/>
            <a:chExt cx="3602700" cy="5536200"/>
          </a:xfrm>
        </p:grpSpPr>
        <p:sp>
          <p:nvSpPr>
            <p:cNvPr id="1451" name="Google Shape;1451;p45"/>
            <p:cNvSpPr/>
            <p:nvPr/>
          </p:nvSpPr>
          <p:spPr>
            <a:xfrm>
              <a:off x="952065" y="601334"/>
              <a:ext cx="3602700" cy="553620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52" name="Google Shape;1452;p45"/>
            <p:cNvPicPr preferRelativeResize="0"/>
            <p:nvPr/>
          </p:nvPicPr>
          <p:blipFill rotWithShape="1">
            <a:blip r:embed="rId17">
              <a:alphaModFix/>
            </a:blip>
            <a:srcRect b="15818" l="38409" r="55466" t="80026"/>
            <a:stretch/>
          </p:blipFill>
          <p:spPr>
            <a:xfrm>
              <a:off x="2330660" y="2748457"/>
              <a:ext cx="731846" cy="279283"/>
            </a:xfrm>
            <a:prstGeom prst="rect">
              <a:avLst/>
            </a:prstGeom>
            <a:noFill/>
            <a:ln>
              <a:noFill/>
            </a:ln>
          </p:spPr>
        </p:pic>
        <p:sp>
          <p:nvSpPr>
            <p:cNvPr id="1453" name="Google Shape;1453;p45"/>
            <p:cNvSpPr txBox="1"/>
            <p:nvPr/>
          </p:nvSpPr>
          <p:spPr>
            <a:xfrm>
              <a:off x="1850207" y="2278129"/>
              <a:ext cx="16929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Times New Roman"/>
                  <a:ea typeface="Times New Roman"/>
                  <a:cs typeface="Times New Roman"/>
                  <a:sym typeface="Times New Roman"/>
                </a:rPr>
                <a:t>Nội dung 4</a:t>
              </a:r>
              <a:endParaRPr b="1" sz="2400">
                <a:solidFill>
                  <a:srgbClr val="F7F7F7"/>
                </a:solidFill>
                <a:latin typeface="Times New Roman"/>
                <a:ea typeface="Times New Roman"/>
                <a:cs typeface="Times New Roman"/>
                <a:sym typeface="Times New Roman"/>
              </a:endParaRPr>
            </a:p>
          </p:txBody>
        </p:sp>
      </p:grpSp>
      <p:pic>
        <p:nvPicPr>
          <p:cNvPr id="1454" name="Google Shape;1454;p45"/>
          <p:cNvPicPr preferRelativeResize="0"/>
          <p:nvPr/>
        </p:nvPicPr>
        <p:blipFill rotWithShape="1">
          <a:blip r:embed="rId18">
            <a:alphaModFix/>
          </a:blip>
          <a:srcRect b="0" l="0" r="0" t="91156"/>
          <a:stretch/>
        </p:blipFill>
        <p:spPr>
          <a:xfrm>
            <a:off x="4933" y="6251444"/>
            <a:ext cx="12192000" cy="606555"/>
          </a:xfrm>
          <a:prstGeom prst="rect">
            <a:avLst/>
          </a:prstGeom>
          <a:noFill/>
          <a:ln>
            <a:noFill/>
          </a:ln>
        </p:spPr>
      </p:pic>
      <p:sp>
        <p:nvSpPr>
          <p:cNvPr id="1455" name="Google Shape;1455;p45"/>
          <p:cNvSpPr txBox="1"/>
          <p:nvPr/>
        </p:nvSpPr>
        <p:spPr>
          <a:xfrm>
            <a:off x="10895458" y="6362566"/>
            <a:ext cx="939300" cy="430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a:t>
            </a:r>
            <a:r>
              <a:rPr lang="en-US" sz="1100">
                <a:solidFill>
                  <a:schemeClr val="lt1"/>
                </a:solidFill>
                <a:latin typeface="Calibri"/>
                <a:ea typeface="Calibri"/>
                <a:cs typeface="Calibri"/>
                <a:sym typeface="Calibri"/>
              </a:rPr>
              <a:t>:00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a:t>
            </a:r>
            <a:r>
              <a:rPr lang="en-US" sz="1100">
                <a:solidFill>
                  <a:schemeClr val="lt1"/>
                </a:solidFill>
                <a:latin typeface="Calibri"/>
                <a:ea typeface="Calibri"/>
                <a:cs typeface="Calibri"/>
                <a:sym typeface="Calibri"/>
              </a:rPr>
              <a:t>0/04/2023</a:t>
            </a:r>
            <a:endParaRPr sz="1100">
              <a:solidFill>
                <a:schemeClr val="lt1"/>
              </a:solidFill>
              <a:latin typeface="Calibri"/>
              <a:ea typeface="Calibri"/>
              <a:cs typeface="Calibri"/>
              <a:sym typeface="Calibri"/>
            </a:endParaRPr>
          </a:p>
        </p:txBody>
      </p:sp>
      <p:sp>
        <p:nvSpPr>
          <p:cNvPr id="1456" name="Google Shape;1456;p45"/>
          <p:cNvSpPr txBox="1"/>
          <p:nvPr/>
        </p:nvSpPr>
        <p:spPr>
          <a:xfrm>
            <a:off x="1219200" y="3205655"/>
            <a:ext cx="2848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F7F7"/>
                </a:solidFill>
                <a:latin typeface="Times New Roman"/>
                <a:ea typeface="Times New Roman"/>
                <a:cs typeface="Times New Roman"/>
                <a:sym typeface="Times New Roman"/>
              </a:rPr>
              <a:t> Ưu Và Nhược Điểm</a:t>
            </a:r>
            <a:endParaRPr b="1" sz="2800">
              <a:solidFill>
                <a:srgbClr val="F7F7F7"/>
              </a:solidFill>
              <a:latin typeface="Times New Roman"/>
              <a:ea typeface="Times New Roman"/>
              <a:cs typeface="Times New Roman"/>
              <a:sym typeface="Times New Roman"/>
            </a:endParaRPr>
          </a:p>
        </p:txBody>
      </p:sp>
      <p:sp>
        <p:nvSpPr>
          <p:cNvPr id="1457" name="Google Shape;1457;p45"/>
          <p:cNvSpPr txBox="1"/>
          <p:nvPr/>
        </p:nvSpPr>
        <p:spPr>
          <a:xfrm>
            <a:off x="4687825" y="888900"/>
            <a:ext cx="7293900" cy="51942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115000"/>
              </a:lnSpc>
              <a:spcBef>
                <a:spcPts val="1500"/>
              </a:spcBef>
              <a:spcAft>
                <a:spcPts val="0"/>
              </a:spcAft>
              <a:buSzPts val="1100"/>
              <a:buNone/>
            </a:pPr>
            <a:r>
              <a:rPr lang="en-US" sz="2700">
                <a:solidFill>
                  <a:srgbClr val="D1D5DB"/>
                </a:solidFill>
                <a:highlight>
                  <a:srgbClr val="444654"/>
                </a:highlight>
                <a:latin typeface="Times New Roman"/>
                <a:ea typeface="Times New Roman"/>
                <a:cs typeface="Times New Roman"/>
                <a:sym typeface="Times New Roman"/>
              </a:rPr>
              <a:t>→ Ưu Điểm </a:t>
            </a:r>
            <a:endParaRPr sz="2700">
              <a:solidFill>
                <a:srgbClr val="D1D5DB"/>
              </a:solidFill>
              <a:highlight>
                <a:srgbClr val="444654"/>
              </a:highlight>
              <a:latin typeface="Times New Roman"/>
              <a:ea typeface="Times New Roman"/>
              <a:cs typeface="Times New Roman"/>
              <a:sym typeface="Times New Roman"/>
            </a:endParaRPr>
          </a:p>
          <a:p>
            <a:pPr indent="-400050" lvl="0" marL="457200" rtl="0" algn="l">
              <a:lnSpc>
                <a:spcPct val="115000"/>
              </a:lnSpc>
              <a:spcBef>
                <a:spcPts val="1500"/>
              </a:spcBef>
              <a:spcAft>
                <a:spcPts val="0"/>
              </a:spcAft>
              <a:buClr>
                <a:srgbClr val="D1D5DB"/>
              </a:buClr>
              <a:buSzPts val="2700"/>
              <a:buFont typeface="Times New Roman"/>
              <a:buChar char="-"/>
            </a:pPr>
            <a:r>
              <a:rPr lang="en-US" sz="2700">
                <a:solidFill>
                  <a:srgbClr val="D1D5DB"/>
                </a:solidFill>
                <a:highlight>
                  <a:srgbClr val="444654"/>
                </a:highlight>
                <a:latin typeface="Times New Roman"/>
                <a:ea typeface="Times New Roman"/>
                <a:cs typeface="Times New Roman"/>
                <a:sym typeface="Times New Roman"/>
              </a:rPr>
              <a:t>Phần mềm quản lý kho máy tính đáp ứng được các yêu cầu và nhu cầu của khách hàng.</a:t>
            </a:r>
            <a:endParaRPr sz="2700">
              <a:solidFill>
                <a:srgbClr val="D1D5DB"/>
              </a:solidFill>
              <a:highlight>
                <a:srgbClr val="444654"/>
              </a:highlight>
              <a:latin typeface="Times New Roman"/>
              <a:ea typeface="Times New Roman"/>
              <a:cs typeface="Times New Roman"/>
              <a:sym typeface="Times New Roman"/>
            </a:endParaRPr>
          </a:p>
          <a:p>
            <a:pPr indent="-400050" lvl="0" marL="457200" rtl="0" algn="l">
              <a:lnSpc>
                <a:spcPct val="115000"/>
              </a:lnSpc>
              <a:spcBef>
                <a:spcPts val="0"/>
              </a:spcBef>
              <a:spcAft>
                <a:spcPts val="0"/>
              </a:spcAft>
              <a:buClr>
                <a:srgbClr val="D1D5DB"/>
              </a:buClr>
              <a:buSzPts val="2700"/>
              <a:buFont typeface="Times New Roman"/>
              <a:buChar char="-"/>
            </a:pPr>
            <a:r>
              <a:rPr lang="en-US" sz="2700">
                <a:solidFill>
                  <a:srgbClr val="D1D5DB"/>
                </a:solidFill>
                <a:highlight>
                  <a:srgbClr val="444654"/>
                </a:highlight>
                <a:latin typeface="Times New Roman"/>
                <a:ea typeface="Times New Roman"/>
                <a:cs typeface="Times New Roman"/>
                <a:sym typeface="Times New Roman"/>
              </a:rPr>
              <a:t>Phần mềm giúp cho việc quản lý kho máy tính trở nên dễ dàng, tiết kiệm thời gian và tăng năng suất làm việc.</a:t>
            </a:r>
            <a:endParaRPr sz="2700">
              <a:solidFill>
                <a:srgbClr val="D1D5DB"/>
              </a:solidFill>
              <a:highlight>
                <a:srgbClr val="444654"/>
              </a:highlight>
              <a:latin typeface="Times New Roman"/>
              <a:ea typeface="Times New Roman"/>
              <a:cs typeface="Times New Roman"/>
              <a:sym typeface="Times New Roman"/>
            </a:endParaRPr>
          </a:p>
          <a:p>
            <a:pPr indent="-400050" lvl="0" marL="457200" rtl="0" algn="l">
              <a:lnSpc>
                <a:spcPct val="115000"/>
              </a:lnSpc>
              <a:spcBef>
                <a:spcPts val="0"/>
              </a:spcBef>
              <a:spcAft>
                <a:spcPts val="0"/>
              </a:spcAft>
              <a:buClr>
                <a:srgbClr val="D1D5DB"/>
              </a:buClr>
              <a:buSzPts val="2700"/>
              <a:buFont typeface="Times New Roman"/>
              <a:buChar char="-"/>
            </a:pPr>
            <a:r>
              <a:rPr lang="en-US" sz="2700">
                <a:solidFill>
                  <a:srgbClr val="D1D5DB"/>
                </a:solidFill>
                <a:highlight>
                  <a:srgbClr val="444654"/>
                </a:highlight>
                <a:latin typeface="Times New Roman"/>
                <a:ea typeface="Times New Roman"/>
                <a:cs typeface="Times New Roman"/>
                <a:sym typeface="Times New Roman"/>
              </a:rPr>
              <a:t>Phần mềm giúp cho người dùng dễ dàng theo dõi tình trạng kho máy tính và đưa ra các quyết định kinh doanh thông minh.</a:t>
            </a:r>
            <a:endParaRPr sz="2700">
              <a:solidFill>
                <a:srgbClr val="D1D5DB"/>
              </a:solidFill>
              <a:highlight>
                <a:srgbClr val="444654"/>
              </a:highlight>
              <a:latin typeface="Times New Roman"/>
              <a:ea typeface="Times New Roman"/>
              <a:cs typeface="Times New Roman"/>
              <a:sym typeface="Times New Roman"/>
            </a:endParaRPr>
          </a:p>
          <a:p>
            <a:pPr indent="0" lvl="0" marL="457200" rtl="0" algn="l">
              <a:lnSpc>
                <a:spcPct val="115000"/>
              </a:lnSpc>
              <a:spcBef>
                <a:spcPts val="1500"/>
              </a:spcBef>
              <a:spcAft>
                <a:spcPts val="1500"/>
              </a:spcAft>
              <a:buNone/>
            </a:pPr>
            <a:r>
              <a:t/>
            </a:r>
            <a:endParaRPr sz="2700">
              <a:solidFill>
                <a:srgbClr val="D1D5DB"/>
              </a:solidFill>
              <a:highlight>
                <a:srgbClr val="444654"/>
              </a:highlight>
              <a:latin typeface="Times New Roman"/>
              <a:ea typeface="Times New Roman"/>
              <a:cs typeface="Times New Roman"/>
              <a:sym typeface="Times New Roman"/>
            </a:endParaRPr>
          </a:p>
        </p:txBody>
      </p:sp>
      <p:pic>
        <p:nvPicPr>
          <p:cNvPr id="1458" name="Google Shape;1458;p45">
            <a:hlinkClick action="ppaction://hlinksldjump" r:id="rId19"/>
          </p:cNvPr>
          <p:cNvPicPr preferRelativeResize="0"/>
          <p:nvPr/>
        </p:nvPicPr>
        <p:blipFill rotWithShape="1">
          <a:blip r:embed="rId20">
            <a:alphaModFix/>
          </a:blip>
          <a:srcRect b="95957" l="759" r="97673" t="1212"/>
          <a:stretch/>
        </p:blipFill>
        <p:spPr>
          <a:xfrm>
            <a:off x="293475" y="42333"/>
            <a:ext cx="314491" cy="319764"/>
          </a:xfrm>
          <a:prstGeom prst="rect">
            <a:avLst/>
          </a:prstGeom>
          <a:noFill/>
          <a:ln>
            <a:noFill/>
          </a:ln>
        </p:spPr>
      </p:pic>
      <p:pic>
        <p:nvPicPr>
          <p:cNvPr id="1459" name="Google Shape;1459;p45"/>
          <p:cNvPicPr preferRelativeResize="0"/>
          <p:nvPr/>
        </p:nvPicPr>
        <p:blipFill rotWithShape="1">
          <a:blip r:embed="rId21">
            <a:alphaModFix/>
          </a:blip>
          <a:srcRect b="0" l="0" r="0" t="0"/>
          <a:stretch/>
        </p:blipFill>
        <p:spPr>
          <a:xfrm>
            <a:off x="2141402" y="888898"/>
            <a:ext cx="1224000" cy="1178700"/>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449"/>
                                        </p:tgtEl>
                                        <p:attrNameLst>
                                          <p:attrName>style.visibility</p:attrName>
                                        </p:attrNameLst>
                                      </p:cBhvr>
                                      <p:to>
                                        <p:strVal val="visible"/>
                                      </p:to>
                                    </p:set>
                                    <p:anim calcmode="lin" valueType="num">
                                      <p:cBhvr additive="base">
                                        <p:cTn dur="1000"/>
                                        <p:tgtEl>
                                          <p:spTgt spid="1449"/>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100"/>
                                  </p:stCondLst>
                                  <p:childTnLst>
                                    <p:set>
                                      <p:cBhvr>
                                        <p:cTn dur="1" fill="hold">
                                          <p:stCondLst>
                                            <p:cond delay="0"/>
                                          </p:stCondLst>
                                        </p:cTn>
                                        <p:tgtEl>
                                          <p:spTgt spid="1456"/>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pic>
        <p:nvPicPr>
          <p:cNvPr descr="Background pattern&#10;&#10;Description automatically generated" id="1464" name="Google Shape;1464;p46"/>
          <p:cNvPicPr preferRelativeResize="0"/>
          <p:nvPr/>
        </p:nvPicPr>
        <p:blipFill rotWithShape="1">
          <a:blip r:embed="rId3">
            <a:alphaModFix/>
          </a:blip>
          <a:srcRect b="4346" l="0" r="0" t="5669"/>
          <a:stretch/>
        </p:blipFill>
        <p:spPr>
          <a:xfrm>
            <a:off x="20" y="0"/>
            <a:ext cx="12191980" cy="6858000"/>
          </a:xfrm>
          <a:prstGeom prst="rect">
            <a:avLst/>
          </a:prstGeom>
          <a:noFill/>
          <a:ln>
            <a:noFill/>
          </a:ln>
        </p:spPr>
      </p:pic>
      <p:grpSp>
        <p:nvGrpSpPr>
          <p:cNvPr id="1465" name="Google Shape;1465;p46"/>
          <p:cNvGrpSpPr/>
          <p:nvPr/>
        </p:nvGrpSpPr>
        <p:grpSpPr>
          <a:xfrm>
            <a:off x="0" y="6262577"/>
            <a:ext cx="12277501" cy="614395"/>
            <a:chOff x="0" y="6262577"/>
            <a:chExt cx="12277501" cy="614395"/>
          </a:xfrm>
        </p:grpSpPr>
        <p:sp>
          <p:nvSpPr>
            <p:cNvPr id="1466" name="Google Shape;1466;p46"/>
            <p:cNvSpPr/>
            <p:nvPr/>
          </p:nvSpPr>
          <p:spPr>
            <a:xfrm>
              <a:off x="0" y="6262577"/>
              <a:ext cx="12192000" cy="595500"/>
            </a:xfrm>
            <a:prstGeom prst="rect">
              <a:avLst/>
            </a:prstGeom>
            <a:solidFill>
              <a:schemeClr val="dk1">
                <a:alpha val="8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67" name="Google Shape;1467;p46"/>
            <p:cNvPicPr preferRelativeResize="0"/>
            <p:nvPr/>
          </p:nvPicPr>
          <p:blipFill rotWithShape="1">
            <a:blip r:embed="rId4">
              <a:alphaModFix/>
            </a:blip>
            <a:srcRect b="0" l="35584" r="61283" t="94655"/>
            <a:stretch/>
          </p:blipFill>
          <p:spPr>
            <a:xfrm>
              <a:off x="4276132" y="6278257"/>
              <a:ext cx="619877" cy="595075"/>
            </a:xfrm>
            <a:prstGeom prst="rect">
              <a:avLst/>
            </a:prstGeom>
            <a:noFill/>
            <a:ln>
              <a:noFill/>
            </a:ln>
          </p:spPr>
        </p:pic>
        <p:pic>
          <p:nvPicPr>
            <p:cNvPr id="1468" name="Google Shape;1468;p46"/>
            <p:cNvPicPr preferRelativeResize="0"/>
            <p:nvPr/>
          </p:nvPicPr>
          <p:blipFill rotWithShape="1">
            <a:blip r:embed="rId5">
              <a:alphaModFix/>
            </a:blip>
            <a:srcRect b="0" l="38579" r="58682" t="94655"/>
            <a:stretch/>
          </p:blipFill>
          <p:spPr>
            <a:xfrm>
              <a:off x="4847361" y="6316911"/>
              <a:ext cx="510034" cy="560061"/>
            </a:xfrm>
            <a:prstGeom prst="rect">
              <a:avLst/>
            </a:prstGeom>
            <a:noFill/>
            <a:ln>
              <a:noFill/>
            </a:ln>
          </p:spPr>
        </p:pic>
        <p:pic>
          <p:nvPicPr>
            <p:cNvPr id="1469" name="Google Shape;1469;p46"/>
            <p:cNvPicPr preferRelativeResize="0"/>
            <p:nvPr/>
          </p:nvPicPr>
          <p:blipFill rotWithShape="1">
            <a:blip r:embed="rId6">
              <a:alphaModFix/>
            </a:blip>
            <a:srcRect b="0" l="41135" r="55616" t="95276"/>
            <a:stretch/>
          </p:blipFill>
          <p:spPr>
            <a:xfrm>
              <a:off x="5308409" y="6384275"/>
              <a:ext cx="570360" cy="466719"/>
            </a:xfrm>
            <a:prstGeom prst="rect">
              <a:avLst/>
            </a:prstGeom>
            <a:noFill/>
            <a:ln>
              <a:noFill/>
            </a:ln>
          </p:spPr>
        </p:pic>
        <p:pic>
          <p:nvPicPr>
            <p:cNvPr id="1470" name="Google Shape;1470;p46"/>
            <p:cNvPicPr preferRelativeResize="0"/>
            <p:nvPr/>
          </p:nvPicPr>
          <p:blipFill rotWithShape="1">
            <a:blip r:embed="rId7">
              <a:alphaModFix/>
            </a:blip>
            <a:srcRect b="0" l="44095" r="52834" t="95164"/>
            <a:stretch/>
          </p:blipFill>
          <p:spPr>
            <a:xfrm>
              <a:off x="5815753" y="6352733"/>
              <a:ext cx="570360" cy="505448"/>
            </a:xfrm>
            <a:prstGeom prst="rect">
              <a:avLst/>
            </a:prstGeom>
            <a:noFill/>
            <a:ln>
              <a:noFill/>
            </a:ln>
          </p:spPr>
        </p:pic>
        <p:pic>
          <p:nvPicPr>
            <p:cNvPr id="1471" name="Google Shape;1471;p46"/>
            <p:cNvPicPr preferRelativeResize="0"/>
            <p:nvPr/>
          </p:nvPicPr>
          <p:blipFill rotWithShape="1">
            <a:blip r:embed="rId8">
              <a:alphaModFix/>
            </a:blip>
            <a:srcRect b="0" l="46661" r="49841" t="94655"/>
            <a:stretch/>
          </p:blipFill>
          <p:spPr>
            <a:xfrm>
              <a:off x="6323097" y="6309342"/>
              <a:ext cx="619877" cy="532904"/>
            </a:xfrm>
            <a:prstGeom prst="rect">
              <a:avLst/>
            </a:prstGeom>
            <a:noFill/>
            <a:ln>
              <a:noFill/>
            </a:ln>
          </p:spPr>
        </p:pic>
        <p:pic>
          <p:nvPicPr>
            <p:cNvPr id="1472" name="Google Shape;1472;p46"/>
            <p:cNvPicPr preferRelativeResize="0"/>
            <p:nvPr/>
          </p:nvPicPr>
          <p:blipFill rotWithShape="1">
            <a:blip r:embed="rId9">
              <a:alphaModFix/>
            </a:blip>
            <a:srcRect b="0" l="49588" r="47066" t="94655"/>
            <a:stretch/>
          </p:blipFill>
          <p:spPr>
            <a:xfrm>
              <a:off x="6860351" y="6316911"/>
              <a:ext cx="588374" cy="528949"/>
            </a:xfrm>
            <a:prstGeom prst="rect">
              <a:avLst/>
            </a:prstGeom>
            <a:noFill/>
            <a:ln>
              <a:noFill/>
            </a:ln>
          </p:spPr>
        </p:pic>
        <p:pic>
          <p:nvPicPr>
            <p:cNvPr id="1473" name="Google Shape;1473;p46"/>
            <p:cNvPicPr preferRelativeResize="0"/>
            <p:nvPr/>
          </p:nvPicPr>
          <p:blipFill rotWithShape="1">
            <a:blip r:embed="rId10">
              <a:alphaModFix/>
            </a:blip>
            <a:srcRect b="0" l="58361" r="38385" t="94775"/>
            <a:stretch/>
          </p:blipFill>
          <p:spPr>
            <a:xfrm>
              <a:off x="7437564" y="6326246"/>
              <a:ext cx="576749" cy="520962"/>
            </a:xfrm>
            <a:prstGeom prst="rect">
              <a:avLst/>
            </a:prstGeom>
            <a:noFill/>
            <a:ln>
              <a:noFill/>
            </a:ln>
          </p:spPr>
        </p:pic>
        <p:pic>
          <p:nvPicPr>
            <p:cNvPr id="1474" name="Google Shape;1474;p46"/>
            <p:cNvPicPr preferRelativeResize="0"/>
            <p:nvPr/>
          </p:nvPicPr>
          <p:blipFill rotWithShape="1">
            <a:blip r:embed="rId11">
              <a:alphaModFix/>
            </a:blip>
            <a:srcRect b="-210" l="81398" r="12218" t="94356"/>
            <a:stretch/>
          </p:blipFill>
          <p:spPr>
            <a:xfrm>
              <a:off x="9160036" y="6289676"/>
              <a:ext cx="1080734" cy="557531"/>
            </a:xfrm>
            <a:prstGeom prst="rect">
              <a:avLst/>
            </a:prstGeom>
            <a:noFill/>
            <a:ln>
              <a:noFill/>
            </a:ln>
          </p:spPr>
        </p:pic>
        <p:pic>
          <p:nvPicPr>
            <p:cNvPr id="1475" name="Google Shape;1475;p46"/>
            <p:cNvPicPr preferRelativeResize="0"/>
            <p:nvPr/>
          </p:nvPicPr>
          <p:blipFill rotWithShape="1">
            <a:blip r:embed="rId11">
              <a:alphaModFix/>
            </a:blip>
            <a:srcRect b="0" l="96193" r="0" t="94455"/>
            <a:stretch/>
          </p:blipFill>
          <p:spPr>
            <a:xfrm>
              <a:off x="11563928" y="6262577"/>
              <a:ext cx="713573" cy="584631"/>
            </a:xfrm>
            <a:prstGeom prst="rect">
              <a:avLst/>
            </a:prstGeom>
            <a:noFill/>
            <a:ln>
              <a:noFill/>
            </a:ln>
          </p:spPr>
        </p:pic>
        <p:pic>
          <p:nvPicPr>
            <p:cNvPr id="1476" name="Google Shape;1476;p46"/>
            <p:cNvPicPr preferRelativeResize="0"/>
            <p:nvPr/>
          </p:nvPicPr>
          <p:blipFill rotWithShape="1">
            <a:blip r:embed="rId11">
              <a:alphaModFix/>
            </a:blip>
            <a:srcRect b="0" l="87089" r="6704" t="95217"/>
            <a:stretch/>
          </p:blipFill>
          <p:spPr>
            <a:xfrm>
              <a:off x="10125034" y="6411721"/>
              <a:ext cx="955632" cy="414391"/>
            </a:xfrm>
            <a:prstGeom prst="rect">
              <a:avLst/>
            </a:prstGeom>
            <a:noFill/>
            <a:ln>
              <a:noFill/>
            </a:ln>
          </p:spPr>
        </p:pic>
        <p:sp>
          <p:nvSpPr>
            <p:cNvPr id="1477" name="Google Shape;1477;p46"/>
            <p:cNvSpPr txBox="1"/>
            <p:nvPr/>
          </p:nvSpPr>
          <p:spPr>
            <a:xfrm>
              <a:off x="10852707" y="6326246"/>
              <a:ext cx="939300" cy="430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478" name="Google Shape;1478;p46"/>
          <p:cNvSpPr/>
          <p:nvPr/>
        </p:nvSpPr>
        <p:spPr>
          <a:xfrm>
            <a:off x="0" y="-18971"/>
            <a:ext cx="12185400" cy="6281400"/>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79" name="Google Shape;1479;p46"/>
          <p:cNvPicPr preferRelativeResize="0"/>
          <p:nvPr/>
        </p:nvPicPr>
        <p:blipFill rotWithShape="1">
          <a:blip r:embed="rId12">
            <a:alphaModFix/>
          </a:blip>
          <a:srcRect b="87683" l="0" r="95474" t="6431"/>
          <a:stretch/>
        </p:blipFill>
        <p:spPr>
          <a:xfrm>
            <a:off x="0" y="531464"/>
            <a:ext cx="863971" cy="632035"/>
          </a:xfrm>
          <a:prstGeom prst="rect">
            <a:avLst/>
          </a:prstGeom>
          <a:noFill/>
          <a:ln>
            <a:noFill/>
          </a:ln>
        </p:spPr>
      </p:pic>
      <p:pic>
        <p:nvPicPr>
          <p:cNvPr id="1480" name="Google Shape;1480;p46"/>
          <p:cNvPicPr preferRelativeResize="0"/>
          <p:nvPr/>
        </p:nvPicPr>
        <p:blipFill rotWithShape="1">
          <a:blip r:embed="rId13">
            <a:alphaModFix/>
          </a:blip>
          <a:srcRect b="79430" l="265" r="95287" t="12817"/>
          <a:stretch/>
        </p:blipFill>
        <p:spPr>
          <a:xfrm>
            <a:off x="133122" y="1175637"/>
            <a:ext cx="668314" cy="655209"/>
          </a:xfrm>
          <a:prstGeom prst="rect">
            <a:avLst/>
          </a:prstGeom>
          <a:noFill/>
          <a:ln>
            <a:noFill/>
          </a:ln>
        </p:spPr>
      </p:pic>
      <p:pic>
        <p:nvPicPr>
          <p:cNvPr id="1481" name="Google Shape;1481;p46"/>
          <p:cNvPicPr preferRelativeResize="0"/>
          <p:nvPr/>
        </p:nvPicPr>
        <p:blipFill rotWithShape="1">
          <a:blip r:embed="rId13">
            <a:alphaModFix/>
          </a:blip>
          <a:srcRect b="72784" l="0" r="95446" t="20251"/>
          <a:stretch/>
        </p:blipFill>
        <p:spPr>
          <a:xfrm>
            <a:off x="88115" y="1773692"/>
            <a:ext cx="730848" cy="628673"/>
          </a:xfrm>
          <a:prstGeom prst="rect">
            <a:avLst/>
          </a:prstGeom>
          <a:noFill/>
          <a:ln>
            <a:noFill/>
          </a:ln>
        </p:spPr>
      </p:pic>
      <p:pic>
        <p:nvPicPr>
          <p:cNvPr id="1482" name="Google Shape;1482;p46"/>
          <p:cNvPicPr preferRelativeResize="0"/>
          <p:nvPr/>
        </p:nvPicPr>
        <p:blipFill rotWithShape="1">
          <a:blip r:embed="rId13">
            <a:alphaModFix/>
          </a:blip>
          <a:srcRect b="64975" l="-81" r="95321" t="28232"/>
          <a:stretch/>
        </p:blipFill>
        <p:spPr>
          <a:xfrm>
            <a:off x="92608" y="2481192"/>
            <a:ext cx="716227" cy="574881"/>
          </a:xfrm>
          <a:prstGeom prst="rect">
            <a:avLst/>
          </a:prstGeom>
          <a:noFill/>
          <a:ln>
            <a:noFill/>
          </a:ln>
        </p:spPr>
      </p:pic>
      <p:pic>
        <p:nvPicPr>
          <p:cNvPr id="1483" name="Google Shape;1483;p46"/>
          <p:cNvPicPr preferRelativeResize="0"/>
          <p:nvPr/>
        </p:nvPicPr>
        <p:blipFill rotWithShape="1">
          <a:blip r:embed="rId13">
            <a:alphaModFix/>
          </a:blip>
          <a:srcRect b="13680" l="0" r="95673" t="78962"/>
          <a:stretch/>
        </p:blipFill>
        <p:spPr>
          <a:xfrm>
            <a:off x="63453" y="4957874"/>
            <a:ext cx="678062" cy="648462"/>
          </a:xfrm>
          <a:prstGeom prst="rect">
            <a:avLst/>
          </a:prstGeom>
          <a:noFill/>
          <a:ln>
            <a:noFill/>
          </a:ln>
        </p:spPr>
      </p:pic>
      <p:pic>
        <p:nvPicPr>
          <p:cNvPr id="1484" name="Google Shape;1484;p46"/>
          <p:cNvPicPr preferRelativeResize="0"/>
          <p:nvPr/>
        </p:nvPicPr>
        <p:blipFill rotWithShape="1">
          <a:blip r:embed="rId13">
            <a:alphaModFix/>
          </a:blip>
          <a:srcRect b="6931" l="572" r="95775" t="85980"/>
          <a:stretch/>
        </p:blipFill>
        <p:spPr>
          <a:xfrm>
            <a:off x="177625" y="5606519"/>
            <a:ext cx="541013" cy="590590"/>
          </a:xfrm>
          <a:prstGeom prst="rect">
            <a:avLst/>
          </a:prstGeom>
          <a:noFill/>
          <a:ln>
            <a:noFill/>
          </a:ln>
        </p:spPr>
      </p:pic>
      <p:sp>
        <p:nvSpPr>
          <p:cNvPr id="1485" name="Google Shape;1485;p46"/>
          <p:cNvSpPr txBox="1"/>
          <p:nvPr/>
        </p:nvSpPr>
        <p:spPr>
          <a:xfrm>
            <a:off x="3677246" y="80956"/>
            <a:ext cx="271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486" name="Google Shape;1486;p46"/>
          <p:cNvPicPr preferRelativeResize="0"/>
          <p:nvPr/>
        </p:nvPicPr>
        <p:blipFill rotWithShape="1">
          <a:blip r:embed="rId14">
            <a:alphaModFix/>
          </a:blip>
          <a:srcRect b="44645" l="45659" r="44862" t="39934"/>
          <a:stretch/>
        </p:blipFill>
        <p:spPr>
          <a:xfrm>
            <a:off x="741513" y="60462"/>
            <a:ext cx="349411" cy="319764"/>
          </a:xfrm>
          <a:prstGeom prst="rect">
            <a:avLst/>
          </a:prstGeom>
          <a:noFill/>
          <a:ln>
            <a:noFill/>
          </a:ln>
        </p:spPr>
      </p:pic>
      <p:pic>
        <p:nvPicPr>
          <p:cNvPr id="1487" name="Google Shape;1487;p46">
            <a:hlinkClick action="ppaction://hlinksldjump" r:id="rId15"/>
          </p:cNvPr>
          <p:cNvPicPr preferRelativeResize="0"/>
          <p:nvPr/>
        </p:nvPicPr>
        <p:blipFill rotWithShape="1">
          <a:blip r:embed="rId16">
            <a:alphaModFix/>
          </a:blip>
          <a:srcRect b="95720" l="91385" r="0" t="0"/>
          <a:stretch/>
        </p:blipFill>
        <p:spPr>
          <a:xfrm>
            <a:off x="10695419" y="10792"/>
            <a:ext cx="1496563" cy="418187"/>
          </a:xfrm>
          <a:prstGeom prst="rect">
            <a:avLst/>
          </a:prstGeom>
          <a:noFill/>
          <a:ln>
            <a:noFill/>
          </a:ln>
        </p:spPr>
      </p:pic>
      <p:sp>
        <p:nvSpPr>
          <p:cNvPr id="1488" name="Google Shape;1488;p46"/>
          <p:cNvSpPr txBox="1"/>
          <p:nvPr/>
        </p:nvSpPr>
        <p:spPr>
          <a:xfrm>
            <a:off x="1058212" y="84483"/>
            <a:ext cx="162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489" name="Google Shape;1489;p46"/>
          <p:cNvGrpSpPr/>
          <p:nvPr/>
        </p:nvGrpSpPr>
        <p:grpSpPr>
          <a:xfrm>
            <a:off x="3677265" y="65568"/>
            <a:ext cx="5309400" cy="338700"/>
            <a:chOff x="3677265" y="65568"/>
            <a:chExt cx="5309400" cy="338700"/>
          </a:xfrm>
        </p:grpSpPr>
        <p:sp>
          <p:nvSpPr>
            <p:cNvPr id="1490" name="Google Shape;1490;p46"/>
            <p:cNvSpPr/>
            <p:nvPr/>
          </p:nvSpPr>
          <p:spPr>
            <a:xfrm>
              <a:off x="3677265" y="65568"/>
              <a:ext cx="5309400" cy="338700"/>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1" name="Google Shape;1491;p46"/>
            <p:cNvSpPr/>
            <p:nvPr/>
          </p:nvSpPr>
          <p:spPr>
            <a:xfrm>
              <a:off x="8762342" y="160712"/>
              <a:ext cx="120000" cy="123900"/>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2" name="Google Shape;1492;p46"/>
            <p:cNvSpPr/>
            <p:nvPr/>
          </p:nvSpPr>
          <p:spPr>
            <a:xfrm rot="-1973364">
              <a:off x="8677791" y="260896"/>
              <a:ext cx="107179" cy="45766"/>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3" name="Google Shape;1493;p46"/>
          <p:cNvSpPr/>
          <p:nvPr/>
        </p:nvSpPr>
        <p:spPr>
          <a:xfrm>
            <a:off x="4642832" y="595463"/>
            <a:ext cx="7416000" cy="5511600"/>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94" name="Google Shape;1494;p46"/>
          <p:cNvGrpSpPr/>
          <p:nvPr/>
        </p:nvGrpSpPr>
        <p:grpSpPr>
          <a:xfrm>
            <a:off x="952065" y="601334"/>
            <a:ext cx="3602700" cy="5536200"/>
            <a:chOff x="952065" y="601334"/>
            <a:chExt cx="3602700" cy="5536200"/>
          </a:xfrm>
        </p:grpSpPr>
        <p:sp>
          <p:nvSpPr>
            <p:cNvPr id="1495" name="Google Shape;1495;p46"/>
            <p:cNvSpPr/>
            <p:nvPr/>
          </p:nvSpPr>
          <p:spPr>
            <a:xfrm>
              <a:off x="952065" y="601334"/>
              <a:ext cx="3602700" cy="553620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96" name="Google Shape;1496;p46"/>
            <p:cNvPicPr preferRelativeResize="0"/>
            <p:nvPr/>
          </p:nvPicPr>
          <p:blipFill rotWithShape="1">
            <a:blip r:embed="rId17">
              <a:alphaModFix/>
            </a:blip>
            <a:srcRect b="15818" l="38409" r="55466" t="80026"/>
            <a:stretch/>
          </p:blipFill>
          <p:spPr>
            <a:xfrm>
              <a:off x="2330660" y="2748457"/>
              <a:ext cx="731846" cy="279283"/>
            </a:xfrm>
            <a:prstGeom prst="rect">
              <a:avLst/>
            </a:prstGeom>
            <a:noFill/>
            <a:ln>
              <a:noFill/>
            </a:ln>
          </p:spPr>
        </p:pic>
        <p:sp>
          <p:nvSpPr>
            <p:cNvPr id="1497" name="Google Shape;1497;p46"/>
            <p:cNvSpPr txBox="1"/>
            <p:nvPr/>
          </p:nvSpPr>
          <p:spPr>
            <a:xfrm>
              <a:off x="1850207" y="2278129"/>
              <a:ext cx="16929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Times New Roman"/>
                  <a:ea typeface="Times New Roman"/>
                  <a:cs typeface="Times New Roman"/>
                  <a:sym typeface="Times New Roman"/>
                </a:rPr>
                <a:t>Nội dung 4</a:t>
              </a:r>
              <a:endParaRPr b="1" sz="2400">
                <a:solidFill>
                  <a:srgbClr val="F7F7F7"/>
                </a:solidFill>
                <a:latin typeface="Times New Roman"/>
                <a:ea typeface="Times New Roman"/>
                <a:cs typeface="Times New Roman"/>
                <a:sym typeface="Times New Roman"/>
              </a:endParaRPr>
            </a:p>
          </p:txBody>
        </p:sp>
      </p:grpSp>
      <p:pic>
        <p:nvPicPr>
          <p:cNvPr id="1498" name="Google Shape;1498;p46"/>
          <p:cNvPicPr preferRelativeResize="0"/>
          <p:nvPr/>
        </p:nvPicPr>
        <p:blipFill rotWithShape="1">
          <a:blip r:embed="rId18">
            <a:alphaModFix/>
          </a:blip>
          <a:srcRect b="0" l="0" r="0" t="91156"/>
          <a:stretch/>
        </p:blipFill>
        <p:spPr>
          <a:xfrm>
            <a:off x="4933" y="6251444"/>
            <a:ext cx="12192000" cy="606555"/>
          </a:xfrm>
          <a:prstGeom prst="rect">
            <a:avLst/>
          </a:prstGeom>
          <a:noFill/>
          <a:ln>
            <a:noFill/>
          </a:ln>
        </p:spPr>
      </p:pic>
      <p:sp>
        <p:nvSpPr>
          <p:cNvPr id="1499" name="Google Shape;1499;p46"/>
          <p:cNvSpPr txBox="1"/>
          <p:nvPr/>
        </p:nvSpPr>
        <p:spPr>
          <a:xfrm>
            <a:off x="10895458" y="6362566"/>
            <a:ext cx="939300" cy="430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a:t>
            </a:r>
            <a:r>
              <a:rPr lang="en-US" sz="1100">
                <a:solidFill>
                  <a:schemeClr val="lt1"/>
                </a:solidFill>
                <a:latin typeface="Calibri"/>
                <a:ea typeface="Calibri"/>
                <a:cs typeface="Calibri"/>
                <a:sym typeface="Calibri"/>
              </a:rPr>
              <a:t>:00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a:t>
            </a:r>
            <a:r>
              <a:rPr lang="en-US" sz="1100">
                <a:solidFill>
                  <a:schemeClr val="lt1"/>
                </a:solidFill>
                <a:latin typeface="Calibri"/>
                <a:ea typeface="Calibri"/>
                <a:cs typeface="Calibri"/>
                <a:sym typeface="Calibri"/>
              </a:rPr>
              <a:t>0/04/2031</a:t>
            </a:r>
            <a:endParaRPr sz="1100">
              <a:solidFill>
                <a:schemeClr val="lt1"/>
              </a:solidFill>
              <a:latin typeface="Calibri"/>
              <a:ea typeface="Calibri"/>
              <a:cs typeface="Calibri"/>
              <a:sym typeface="Calibri"/>
            </a:endParaRPr>
          </a:p>
        </p:txBody>
      </p:sp>
      <p:sp>
        <p:nvSpPr>
          <p:cNvPr id="1500" name="Google Shape;1500;p46"/>
          <p:cNvSpPr txBox="1"/>
          <p:nvPr/>
        </p:nvSpPr>
        <p:spPr>
          <a:xfrm>
            <a:off x="1219200" y="3205655"/>
            <a:ext cx="2848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F7F7"/>
                </a:solidFill>
                <a:latin typeface="Times New Roman"/>
                <a:ea typeface="Times New Roman"/>
                <a:cs typeface="Times New Roman"/>
                <a:sym typeface="Times New Roman"/>
              </a:rPr>
              <a:t> Ưu Và Nhược Điểm</a:t>
            </a:r>
            <a:endParaRPr b="1" sz="2800">
              <a:solidFill>
                <a:srgbClr val="F7F7F7"/>
              </a:solidFill>
              <a:latin typeface="Times New Roman"/>
              <a:ea typeface="Times New Roman"/>
              <a:cs typeface="Times New Roman"/>
              <a:sym typeface="Times New Roman"/>
            </a:endParaRPr>
          </a:p>
        </p:txBody>
      </p:sp>
      <p:sp>
        <p:nvSpPr>
          <p:cNvPr id="1501" name="Google Shape;1501;p46"/>
          <p:cNvSpPr txBox="1"/>
          <p:nvPr/>
        </p:nvSpPr>
        <p:spPr>
          <a:xfrm>
            <a:off x="4687825" y="888900"/>
            <a:ext cx="7293900" cy="48732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115000"/>
              </a:lnSpc>
              <a:spcBef>
                <a:spcPts val="1500"/>
              </a:spcBef>
              <a:spcAft>
                <a:spcPts val="0"/>
              </a:spcAft>
              <a:buSzPts val="1100"/>
              <a:buNone/>
            </a:pPr>
            <a:r>
              <a:rPr lang="en-US" sz="2700">
                <a:solidFill>
                  <a:srgbClr val="D1D5DB"/>
                </a:solidFill>
                <a:highlight>
                  <a:srgbClr val="444654"/>
                </a:highlight>
                <a:latin typeface="Times New Roman"/>
                <a:ea typeface="Times New Roman"/>
                <a:cs typeface="Times New Roman"/>
                <a:sym typeface="Times New Roman"/>
              </a:rPr>
              <a:t>→ </a:t>
            </a:r>
            <a:r>
              <a:rPr lang="en-US" sz="3200">
                <a:solidFill>
                  <a:srgbClr val="D1D5DB"/>
                </a:solidFill>
                <a:highlight>
                  <a:srgbClr val="444654"/>
                </a:highlight>
                <a:latin typeface="Times New Roman"/>
                <a:ea typeface="Times New Roman"/>
                <a:cs typeface="Times New Roman"/>
                <a:sym typeface="Times New Roman"/>
              </a:rPr>
              <a:t>Nhược  Điểm </a:t>
            </a:r>
            <a:endParaRPr sz="3200">
              <a:solidFill>
                <a:srgbClr val="D1D5DB"/>
              </a:solidFill>
              <a:highlight>
                <a:srgbClr val="444654"/>
              </a:highlight>
              <a:latin typeface="Times New Roman"/>
              <a:ea typeface="Times New Roman"/>
              <a:cs typeface="Times New Roman"/>
              <a:sym typeface="Times New Roman"/>
            </a:endParaRPr>
          </a:p>
          <a:p>
            <a:pPr indent="-419100" lvl="0" marL="457200" rtl="0" algn="l">
              <a:lnSpc>
                <a:spcPct val="115000"/>
              </a:lnSpc>
              <a:spcBef>
                <a:spcPts val="1500"/>
              </a:spcBef>
              <a:spcAft>
                <a:spcPts val="0"/>
              </a:spcAft>
              <a:buClr>
                <a:srgbClr val="D1D5DB"/>
              </a:buClr>
              <a:buSzPts val="3000"/>
              <a:buFont typeface="Times New Roman"/>
              <a:buChar char="-"/>
            </a:pPr>
            <a:r>
              <a:rPr lang="en-US" sz="3000">
                <a:solidFill>
                  <a:srgbClr val="D1D5DB"/>
                </a:solidFill>
                <a:highlight>
                  <a:srgbClr val="444654"/>
                </a:highlight>
                <a:latin typeface="Times New Roman"/>
                <a:ea typeface="Times New Roman"/>
                <a:cs typeface="Times New Roman"/>
                <a:sym typeface="Times New Roman"/>
              </a:rPr>
              <a:t>Phần mềm có thể còn thiếu tính năng và chưa được hoàn thiện đầy đủ.</a:t>
            </a:r>
            <a:endParaRPr sz="3000">
              <a:solidFill>
                <a:srgbClr val="D1D5DB"/>
              </a:solidFill>
              <a:highlight>
                <a:srgbClr val="444654"/>
              </a:highlight>
              <a:latin typeface="Times New Roman"/>
              <a:ea typeface="Times New Roman"/>
              <a:cs typeface="Times New Roman"/>
              <a:sym typeface="Times New Roman"/>
            </a:endParaRPr>
          </a:p>
          <a:p>
            <a:pPr indent="-419100" lvl="0" marL="457200" rtl="0" algn="l">
              <a:lnSpc>
                <a:spcPct val="115000"/>
              </a:lnSpc>
              <a:spcBef>
                <a:spcPts val="0"/>
              </a:spcBef>
              <a:spcAft>
                <a:spcPts val="0"/>
              </a:spcAft>
              <a:buClr>
                <a:srgbClr val="D1D5DB"/>
              </a:buClr>
              <a:buSzPts val="3000"/>
              <a:buFont typeface="Times New Roman"/>
              <a:buChar char="-"/>
            </a:pPr>
            <a:r>
              <a:rPr lang="en-US" sz="3000">
                <a:solidFill>
                  <a:srgbClr val="D1D5DB"/>
                </a:solidFill>
                <a:highlight>
                  <a:srgbClr val="444654"/>
                </a:highlight>
                <a:latin typeface="Times New Roman"/>
                <a:ea typeface="Times New Roman"/>
                <a:cs typeface="Times New Roman"/>
                <a:sym typeface="Times New Roman"/>
              </a:rPr>
              <a:t>Cần phải tăng cường tính năng phân tích dữ liệu để giúp người dùng đánh giá và đưa ra các quyết định kinh doanh thông minh.</a:t>
            </a:r>
            <a:endParaRPr sz="3000">
              <a:solidFill>
                <a:srgbClr val="D1D5DB"/>
              </a:solidFill>
              <a:highlight>
                <a:srgbClr val="444654"/>
              </a:highlight>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t/>
            </a:r>
            <a:endParaRPr sz="3200">
              <a:solidFill>
                <a:srgbClr val="D1D5DB"/>
              </a:solidFill>
              <a:highlight>
                <a:srgbClr val="444654"/>
              </a:highlight>
              <a:latin typeface="Times New Roman"/>
              <a:ea typeface="Times New Roman"/>
              <a:cs typeface="Times New Roman"/>
              <a:sym typeface="Times New Roman"/>
            </a:endParaRPr>
          </a:p>
          <a:p>
            <a:pPr indent="0" lvl="0" marL="457200" rtl="0" algn="l">
              <a:lnSpc>
                <a:spcPct val="115000"/>
              </a:lnSpc>
              <a:spcBef>
                <a:spcPts val="1500"/>
              </a:spcBef>
              <a:spcAft>
                <a:spcPts val="1500"/>
              </a:spcAft>
              <a:buNone/>
            </a:pPr>
            <a:r>
              <a:t/>
            </a:r>
            <a:endParaRPr sz="2700">
              <a:solidFill>
                <a:srgbClr val="D1D5DB"/>
              </a:solidFill>
              <a:highlight>
                <a:srgbClr val="444654"/>
              </a:highlight>
              <a:latin typeface="Times New Roman"/>
              <a:ea typeface="Times New Roman"/>
              <a:cs typeface="Times New Roman"/>
              <a:sym typeface="Times New Roman"/>
            </a:endParaRPr>
          </a:p>
        </p:txBody>
      </p:sp>
      <p:pic>
        <p:nvPicPr>
          <p:cNvPr id="1502" name="Google Shape;1502;p46">
            <a:hlinkClick action="ppaction://hlinksldjump" r:id="rId19"/>
          </p:cNvPr>
          <p:cNvPicPr preferRelativeResize="0"/>
          <p:nvPr/>
        </p:nvPicPr>
        <p:blipFill rotWithShape="1">
          <a:blip r:embed="rId20">
            <a:alphaModFix/>
          </a:blip>
          <a:srcRect b="95957" l="759" r="97673" t="1212"/>
          <a:stretch/>
        </p:blipFill>
        <p:spPr>
          <a:xfrm>
            <a:off x="293475" y="42333"/>
            <a:ext cx="314491" cy="319764"/>
          </a:xfrm>
          <a:prstGeom prst="rect">
            <a:avLst/>
          </a:prstGeom>
          <a:noFill/>
          <a:ln>
            <a:noFill/>
          </a:ln>
        </p:spPr>
      </p:pic>
      <p:pic>
        <p:nvPicPr>
          <p:cNvPr id="1503" name="Google Shape;1503;p46"/>
          <p:cNvPicPr preferRelativeResize="0"/>
          <p:nvPr/>
        </p:nvPicPr>
        <p:blipFill rotWithShape="1">
          <a:blip r:embed="rId21">
            <a:alphaModFix/>
          </a:blip>
          <a:srcRect b="0" l="0" r="0" t="0"/>
          <a:stretch/>
        </p:blipFill>
        <p:spPr>
          <a:xfrm>
            <a:off x="2141402" y="888898"/>
            <a:ext cx="1224000" cy="1178700"/>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493"/>
                                        </p:tgtEl>
                                        <p:attrNameLst>
                                          <p:attrName>style.visibility</p:attrName>
                                        </p:attrNameLst>
                                      </p:cBhvr>
                                      <p:to>
                                        <p:strVal val="visible"/>
                                      </p:to>
                                    </p:set>
                                    <p:anim calcmode="lin" valueType="num">
                                      <p:cBhvr additive="base">
                                        <p:cTn dur="1000"/>
                                        <p:tgtEl>
                                          <p:spTgt spid="1493"/>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100"/>
                                  </p:stCondLst>
                                  <p:childTnLst>
                                    <p:set>
                                      <p:cBhvr>
                                        <p:cTn dur="1" fill="hold">
                                          <p:stCondLst>
                                            <p:cond delay="0"/>
                                          </p:stCondLst>
                                        </p:cTn>
                                        <p:tgtEl>
                                          <p:spTgt spid="1500"/>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descr="Background pattern&#10;&#10;Description automatically generated" id="1508" name="Google Shape;1508;p47"/>
          <p:cNvPicPr preferRelativeResize="0"/>
          <p:nvPr/>
        </p:nvPicPr>
        <p:blipFill rotWithShape="1">
          <a:blip r:embed="rId3">
            <a:alphaModFix/>
          </a:blip>
          <a:srcRect b="4346" l="0" r="0" t="5669"/>
          <a:stretch/>
        </p:blipFill>
        <p:spPr>
          <a:xfrm>
            <a:off x="20" y="0"/>
            <a:ext cx="12191980" cy="6858000"/>
          </a:xfrm>
          <a:prstGeom prst="rect">
            <a:avLst/>
          </a:prstGeom>
          <a:noFill/>
          <a:ln>
            <a:noFill/>
          </a:ln>
        </p:spPr>
      </p:pic>
      <p:grpSp>
        <p:nvGrpSpPr>
          <p:cNvPr id="1509" name="Google Shape;1509;p47"/>
          <p:cNvGrpSpPr/>
          <p:nvPr/>
        </p:nvGrpSpPr>
        <p:grpSpPr>
          <a:xfrm>
            <a:off x="0" y="6262577"/>
            <a:ext cx="12277501" cy="614395"/>
            <a:chOff x="0" y="6262577"/>
            <a:chExt cx="12277501" cy="614395"/>
          </a:xfrm>
        </p:grpSpPr>
        <p:sp>
          <p:nvSpPr>
            <p:cNvPr id="1510" name="Google Shape;1510;p47"/>
            <p:cNvSpPr/>
            <p:nvPr/>
          </p:nvSpPr>
          <p:spPr>
            <a:xfrm>
              <a:off x="0" y="6262577"/>
              <a:ext cx="12192000" cy="595500"/>
            </a:xfrm>
            <a:prstGeom prst="rect">
              <a:avLst/>
            </a:prstGeom>
            <a:solidFill>
              <a:schemeClr val="dk1">
                <a:alpha val="8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11" name="Google Shape;1511;p47"/>
            <p:cNvPicPr preferRelativeResize="0"/>
            <p:nvPr/>
          </p:nvPicPr>
          <p:blipFill rotWithShape="1">
            <a:blip r:embed="rId4">
              <a:alphaModFix/>
            </a:blip>
            <a:srcRect b="0" l="35584" r="61283" t="94655"/>
            <a:stretch/>
          </p:blipFill>
          <p:spPr>
            <a:xfrm>
              <a:off x="4276132" y="6278257"/>
              <a:ext cx="619877" cy="595075"/>
            </a:xfrm>
            <a:prstGeom prst="rect">
              <a:avLst/>
            </a:prstGeom>
            <a:noFill/>
            <a:ln>
              <a:noFill/>
            </a:ln>
          </p:spPr>
        </p:pic>
        <p:pic>
          <p:nvPicPr>
            <p:cNvPr id="1512" name="Google Shape;1512;p47"/>
            <p:cNvPicPr preferRelativeResize="0"/>
            <p:nvPr/>
          </p:nvPicPr>
          <p:blipFill rotWithShape="1">
            <a:blip r:embed="rId5">
              <a:alphaModFix/>
            </a:blip>
            <a:srcRect b="0" l="38579" r="58682" t="94655"/>
            <a:stretch/>
          </p:blipFill>
          <p:spPr>
            <a:xfrm>
              <a:off x="4847361" y="6316911"/>
              <a:ext cx="510034" cy="560061"/>
            </a:xfrm>
            <a:prstGeom prst="rect">
              <a:avLst/>
            </a:prstGeom>
            <a:noFill/>
            <a:ln>
              <a:noFill/>
            </a:ln>
          </p:spPr>
        </p:pic>
        <p:pic>
          <p:nvPicPr>
            <p:cNvPr id="1513" name="Google Shape;1513;p47"/>
            <p:cNvPicPr preferRelativeResize="0"/>
            <p:nvPr/>
          </p:nvPicPr>
          <p:blipFill rotWithShape="1">
            <a:blip r:embed="rId6">
              <a:alphaModFix/>
            </a:blip>
            <a:srcRect b="0" l="41135" r="55616" t="95276"/>
            <a:stretch/>
          </p:blipFill>
          <p:spPr>
            <a:xfrm>
              <a:off x="5308409" y="6384275"/>
              <a:ext cx="570360" cy="466719"/>
            </a:xfrm>
            <a:prstGeom prst="rect">
              <a:avLst/>
            </a:prstGeom>
            <a:noFill/>
            <a:ln>
              <a:noFill/>
            </a:ln>
          </p:spPr>
        </p:pic>
        <p:pic>
          <p:nvPicPr>
            <p:cNvPr id="1514" name="Google Shape;1514;p47"/>
            <p:cNvPicPr preferRelativeResize="0"/>
            <p:nvPr/>
          </p:nvPicPr>
          <p:blipFill rotWithShape="1">
            <a:blip r:embed="rId7">
              <a:alphaModFix/>
            </a:blip>
            <a:srcRect b="0" l="44095" r="52834" t="95164"/>
            <a:stretch/>
          </p:blipFill>
          <p:spPr>
            <a:xfrm>
              <a:off x="5815753" y="6352733"/>
              <a:ext cx="570360" cy="505448"/>
            </a:xfrm>
            <a:prstGeom prst="rect">
              <a:avLst/>
            </a:prstGeom>
            <a:noFill/>
            <a:ln>
              <a:noFill/>
            </a:ln>
          </p:spPr>
        </p:pic>
        <p:pic>
          <p:nvPicPr>
            <p:cNvPr id="1515" name="Google Shape;1515;p47"/>
            <p:cNvPicPr preferRelativeResize="0"/>
            <p:nvPr/>
          </p:nvPicPr>
          <p:blipFill rotWithShape="1">
            <a:blip r:embed="rId8">
              <a:alphaModFix/>
            </a:blip>
            <a:srcRect b="0" l="46661" r="49841" t="94655"/>
            <a:stretch/>
          </p:blipFill>
          <p:spPr>
            <a:xfrm>
              <a:off x="6323097" y="6309342"/>
              <a:ext cx="619877" cy="532904"/>
            </a:xfrm>
            <a:prstGeom prst="rect">
              <a:avLst/>
            </a:prstGeom>
            <a:noFill/>
            <a:ln>
              <a:noFill/>
            </a:ln>
          </p:spPr>
        </p:pic>
        <p:pic>
          <p:nvPicPr>
            <p:cNvPr id="1516" name="Google Shape;1516;p47"/>
            <p:cNvPicPr preferRelativeResize="0"/>
            <p:nvPr/>
          </p:nvPicPr>
          <p:blipFill rotWithShape="1">
            <a:blip r:embed="rId9">
              <a:alphaModFix/>
            </a:blip>
            <a:srcRect b="0" l="49588" r="47066" t="94655"/>
            <a:stretch/>
          </p:blipFill>
          <p:spPr>
            <a:xfrm>
              <a:off x="6860351" y="6316911"/>
              <a:ext cx="588374" cy="528949"/>
            </a:xfrm>
            <a:prstGeom prst="rect">
              <a:avLst/>
            </a:prstGeom>
            <a:noFill/>
            <a:ln>
              <a:noFill/>
            </a:ln>
          </p:spPr>
        </p:pic>
        <p:pic>
          <p:nvPicPr>
            <p:cNvPr id="1517" name="Google Shape;1517;p47"/>
            <p:cNvPicPr preferRelativeResize="0"/>
            <p:nvPr/>
          </p:nvPicPr>
          <p:blipFill rotWithShape="1">
            <a:blip r:embed="rId10">
              <a:alphaModFix/>
            </a:blip>
            <a:srcRect b="0" l="58361" r="38385" t="94775"/>
            <a:stretch/>
          </p:blipFill>
          <p:spPr>
            <a:xfrm>
              <a:off x="7437564" y="6326246"/>
              <a:ext cx="576749" cy="520962"/>
            </a:xfrm>
            <a:prstGeom prst="rect">
              <a:avLst/>
            </a:prstGeom>
            <a:noFill/>
            <a:ln>
              <a:noFill/>
            </a:ln>
          </p:spPr>
        </p:pic>
        <p:pic>
          <p:nvPicPr>
            <p:cNvPr id="1518" name="Google Shape;1518;p47"/>
            <p:cNvPicPr preferRelativeResize="0"/>
            <p:nvPr/>
          </p:nvPicPr>
          <p:blipFill rotWithShape="1">
            <a:blip r:embed="rId11">
              <a:alphaModFix/>
            </a:blip>
            <a:srcRect b="-210" l="81398" r="12218" t="94356"/>
            <a:stretch/>
          </p:blipFill>
          <p:spPr>
            <a:xfrm>
              <a:off x="9160036" y="6289676"/>
              <a:ext cx="1080734" cy="557531"/>
            </a:xfrm>
            <a:prstGeom prst="rect">
              <a:avLst/>
            </a:prstGeom>
            <a:noFill/>
            <a:ln>
              <a:noFill/>
            </a:ln>
          </p:spPr>
        </p:pic>
        <p:pic>
          <p:nvPicPr>
            <p:cNvPr id="1519" name="Google Shape;1519;p47"/>
            <p:cNvPicPr preferRelativeResize="0"/>
            <p:nvPr/>
          </p:nvPicPr>
          <p:blipFill rotWithShape="1">
            <a:blip r:embed="rId11">
              <a:alphaModFix/>
            </a:blip>
            <a:srcRect b="0" l="96193" r="0" t="94455"/>
            <a:stretch/>
          </p:blipFill>
          <p:spPr>
            <a:xfrm>
              <a:off x="11563928" y="6262577"/>
              <a:ext cx="713573" cy="584631"/>
            </a:xfrm>
            <a:prstGeom prst="rect">
              <a:avLst/>
            </a:prstGeom>
            <a:noFill/>
            <a:ln>
              <a:noFill/>
            </a:ln>
          </p:spPr>
        </p:pic>
        <p:pic>
          <p:nvPicPr>
            <p:cNvPr id="1520" name="Google Shape;1520;p47"/>
            <p:cNvPicPr preferRelativeResize="0"/>
            <p:nvPr/>
          </p:nvPicPr>
          <p:blipFill rotWithShape="1">
            <a:blip r:embed="rId11">
              <a:alphaModFix/>
            </a:blip>
            <a:srcRect b="0" l="87089" r="6704" t="95217"/>
            <a:stretch/>
          </p:blipFill>
          <p:spPr>
            <a:xfrm>
              <a:off x="10125034" y="6411721"/>
              <a:ext cx="955632" cy="414391"/>
            </a:xfrm>
            <a:prstGeom prst="rect">
              <a:avLst/>
            </a:prstGeom>
            <a:noFill/>
            <a:ln>
              <a:noFill/>
            </a:ln>
          </p:spPr>
        </p:pic>
        <p:sp>
          <p:nvSpPr>
            <p:cNvPr id="1521" name="Google Shape;1521;p47"/>
            <p:cNvSpPr txBox="1"/>
            <p:nvPr/>
          </p:nvSpPr>
          <p:spPr>
            <a:xfrm>
              <a:off x="10852707" y="6326246"/>
              <a:ext cx="939300" cy="430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00:00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08/08/2021</a:t>
              </a:r>
              <a:endParaRPr sz="1100">
                <a:solidFill>
                  <a:schemeClr val="lt1"/>
                </a:solidFill>
                <a:latin typeface="Calibri"/>
                <a:ea typeface="Calibri"/>
                <a:cs typeface="Calibri"/>
                <a:sym typeface="Calibri"/>
              </a:endParaRPr>
            </a:p>
          </p:txBody>
        </p:sp>
      </p:grpSp>
      <p:sp>
        <p:nvSpPr>
          <p:cNvPr id="1522" name="Google Shape;1522;p47"/>
          <p:cNvSpPr/>
          <p:nvPr/>
        </p:nvSpPr>
        <p:spPr>
          <a:xfrm>
            <a:off x="0" y="-18971"/>
            <a:ext cx="12185400" cy="6281400"/>
          </a:xfrm>
          <a:prstGeom prst="rect">
            <a:avLst/>
          </a:prstGeom>
          <a:solidFill>
            <a:srgbClr val="1E20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23" name="Google Shape;1523;p47"/>
          <p:cNvPicPr preferRelativeResize="0"/>
          <p:nvPr/>
        </p:nvPicPr>
        <p:blipFill rotWithShape="1">
          <a:blip r:embed="rId12">
            <a:alphaModFix/>
          </a:blip>
          <a:srcRect b="87683" l="0" r="95474" t="6431"/>
          <a:stretch/>
        </p:blipFill>
        <p:spPr>
          <a:xfrm>
            <a:off x="0" y="531464"/>
            <a:ext cx="863971" cy="632035"/>
          </a:xfrm>
          <a:prstGeom prst="rect">
            <a:avLst/>
          </a:prstGeom>
          <a:noFill/>
          <a:ln>
            <a:noFill/>
          </a:ln>
        </p:spPr>
      </p:pic>
      <p:pic>
        <p:nvPicPr>
          <p:cNvPr id="1524" name="Google Shape;1524;p47"/>
          <p:cNvPicPr preferRelativeResize="0"/>
          <p:nvPr/>
        </p:nvPicPr>
        <p:blipFill rotWithShape="1">
          <a:blip r:embed="rId13">
            <a:alphaModFix/>
          </a:blip>
          <a:srcRect b="79430" l="265" r="95287" t="12817"/>
          <a:stretch/>
        </p:blipFill>
        <p:spPr>
          <a:xfrm>
            <a:off x="133122" y="1175637"/>
            <a:ext cx="668314" cy="655209"/>
          </a:xfrm>
          <a:prstGeom prst="rect">
            <a:avLst/>
          </a:prstGeom>
          <a:noFill/>
          <a:ln>
            <a:noFill/>
          </a:ln>
        </p:spPr>
      </p:pic>
      <p:pic>
        <p:nvPicPr>
          <p:cNvPr id="1525" name="Google Shape;1525;p47"/>
          <p:cNvPicPr preferRelativeResize="0"/>
          <p:nvPr/>
        </p:nvPicPr>
        <p:blipFill rotWithShape="1">
          <a:blip r:embed="rId13">
            <a:alphaModFix/>
          </a:blip>
          <a:srcRect b="72784" l="0" r="95446" t="20251"/>
          <a:stretch/>
        </p:blipFill>
        <p:spPr>
          <a:xfrm>
            <a:off x="88115" y="1773692"/>
            <a:ext cx="730848" cy="628673"/>
          </a:xfrm>
          <a:prstGeom prst="rect">
            <a:avLst/>
          </a:prstGeom>
          <a:noFill/>
          <a:ln>
            <a:noFill/>
          </a:ln>
        </p:spPr>
      </p:pic>
      <p:pic>
        <p:nvPicPr>
          <p:cNvPr id="1526" name="Google Shape;1526;p47"/>
          <p:cNvPicPr preferRelativeResize="0"/>
          <p:nvPr/>
        </p:nvPicPr>
        <p:blipFill rotWithShape="1">
          <a:blip r:embed="rId13">
            <a:alphaModFix/>
          </a:blip>
          <a:srcRect b="64975" l="-81" r="95321" t="28232"/>
          <a:stretch/>
        </p:blipFill>
        <p:spPr>
          <a:xfrm>
            <a:off x="92608" y="2481192"/>
            <a:ext cx="716227" cy="574881"/>
          </a:xfrm>
          <a:prstGeom prst="rect">
            <a:avLst/>
          </a:prstGeom>
          <a:noFill/>
          <a:ln>
            <a:noFill/>
          </a:ln>
        </p:spPr>
      </p:pic>
      <p:pic>
        <p:nvPicPr>
          <p:cNvPr id="1527" name="Google Shape;1527;p47"/>
          <p:cNvPicPr preferRelativeResize="0"/>
          <p:nvPr/>
        </p:nvPicPr>
        <p:blipFill rotWithShape="1">
          <a:blip r:embed="rId13">
            <a:alphaModFix/>
          </a:blip>
          <a:srcRect b="13680" l="0" r="95673" t="78962"/>
          <a:stretch/>
        </p:blipFill>
        <p:spPr>
          <a:xfrm>
            <a:off x="63453" y="4957874"/>
            <a:ext cx="678062" cy="648462"/>
          </a:xfrm>
          <a:prstGeom prst="rect">
            <a:avLst/>
          </a:prstGeom>
          <a:noFill/>
          <a:ln>
            <a:noFill/>
          </a:ln>
        </p:spPr>
      </p:pic>
      <p:pic>
        <p:nvPicPr>
          <p:cNvPr id="1528" name="Google Shape;1528;p47"/>
          <p:cNvPicPr preferRelativeResize="0"/>
          <p:nvPr/>
        </p:nvPicPr>
        <p:blipFill rotWithShape="1">
          <a:blip r:embed="rId13">
            <a:alphaModFix/>
          </a:blip>
          <a:srcRect b="6931" l="572" r="95775" t="85980"/>
          <a:stretch/>
        </p:blipFill>
        <p:spPr>
          <a:xfrm>
            <a:off x="177625" y="5606519"/>
            <a:ext cx="541013" cy="590590"/>
          </a:xfrm>
          <a:prstGeom prst="rect">
            <a:avLst/>
          </a:prstGeom>
          <a:noFill/>
          <a:ln>
            <a:noFill/>
          </a:ln>
        </p:spPr>
      </p:pic>
      <p:sp>
        <p:nvSpPr>
          <p:cNvPr id="1529" name="Google Shape;1529;p47"/>
          <p:cNvSpPr txBox="1"/>
          <p:nvPr/>
        </p:nvSpPr>
        <p:spPr>
          <a:xfrm>
            <a:off x="3677246" y="80956"/>
            <a:ext cx="271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CCCCCE"/>
                </a:solidFill>
                <a:latin typeface="Calibri"/>
                <a:ea typeface="Calibri"/>
                <a:cs typeface="Calibri"/>
                <a:sym typeface="Calibri"/>
              </a:rPr>
              <a:t>Tên nhóm…</a:t>
            </a:r>
            <a:endParaRPr sz="1400">
              <a:solidFill>
                <a:srgbClr val="CCCCCE"/>
              </a:solidFill>
              <a:latin typeface="Calibri"/>
              <a:ea typeface="Calibri"/>
              <a:cs typeface="Calibri"/>
              <a:sym typeface="Calibri"/>
            </a:endParaRPr>
          </a:p>
        </p:txBody>
      </p:sp>
      <p:pic>
        <p:nvPicPr>
          <p:cNvPr id="1530" name="Google Shape;1530;p47"/>
          <p:cNvPicPr preferRelativeResize="0"/>
          <p:nvPr/>
        </p:nvPicPr>
        <p:blipFill rotWithShape="1">
          <a:blip r:embed="rId14">
            <a:alphaModFix/>
          </a:blip>
          <a:srcRect b="44645" l="45659" r="44862" t="39934"/>
          <a:stretch/>
        </p:blipFill>
        <p:spPr>
          <a:xfrm>
            <a:off x="741513" y="60462"/>
            <a:ext cx="349411" cy="319764"/>
          </a:xfrm>
          <a:prstGeom prst="rect">
            <a:avLst/>
          </a:prstGeom>
          <a:noFill/>
          <a:ln>
            <a:noFill/>
          </a:ln>
        </p:spPr>
      </p:pic>
      <p:pic>
        <p:nvPicPr>
          <p:cNvPr id="1531" name="Google Shape;1531;p47">
            <a:hlinkClick action="ppaction://hlinksldjump" r:id="rId15"/>
          </p:cNvPr>
          <p:cNvPicPr preferRelativeResize="0"/>
          <p:nvPr/>
        </p:nvPicPr>
        <p:blipFill rotWithShape="1">
          <a:blip r:embed="rId16">
            <a:alphaModFix/>
          </a:blip>
          <a:srcRect b="95720" l="91385" r="0" t="0"/>
          <a:stretch/>
        </p:blipFill>
        <p:spPr>
          <a:xfrm>
            <a:off x="10695419" y="10792"/>
            <a:ext cx="1496563" cy="418187"/>
          </a:xfrm>
          <a:prstGeom prst="rect">
            <a:avLst/>
          </a:prstGeom>
          <a:noFill/>
          <a:ln>
            <a:noFill/>
          </a:ln>
        </p:spPr>
      </p:pic>
      <p:sp>
        <p:nvSpPr>
          <p:cNvPr id="1532" name="Google Shape;1532;p47"/>
          <p:cNvSpPr txBox="1"/>
          <p:nvPr/>
        </p:nvSpPr>
        <p:spPr>
          <a:xfrm>
            <a:off x="1058212" y="84483"/>
            <a:ext cx="162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Nội dung bài học</a:t>
            </a:r>
            <a:endParaRPr b="1" sz="1600">
              <a:solidFill>
                <a:schemeClr val="lt1"/>
              </a:solidFill>
              <a:latin typeface="Calibri"/>
              <a:ea typeface="Calibri"/>
              <a:cs typeface="Calibri"/>
              <a:sym typeface="Calibri"/>
            </a:endParaRPr>
          </a:p>
        </p:txBody>
      </p:sp>
      <p:grpSp>
        <p:nvGrpSpPr>
          <p:cNvPr id="1533" name="Google Shape;1533;p47"/>
          <p:cNvGrpSpPr/>
          <p:nvPr/>
        </p:nvGrpSpPr>
        <p:grpSpPr>
          <a:xfrm>
            <a:off x="3677265" y="65568"/>
            <a:ext cx="5309400" cy="338700"/>
            <a:chOff x="3677265" y="65568"/>
            <a:chExt cx="5309400" cy="338700"/>
          </a:xfrm>
        </p:grpSpPr>
        <p:sp>
          <p:nvSpPr>
            <p:cNvPr id="1534" name="Google Shape;1534;p47"/>
            <p:cNvSpPr/>
            <p:nvPr/>
          </p:nvSpPr>
          <p:spPr>
            <a:xfrm>
              <a:off x="3677265" y="65568"/>
              <a:ext cx="5309400" cy="338700"/>
            </a:xfrm>
            <a:prstGeom prst="roundRect">
              <a:avLst>
                <a:gd fmla="val 13763" name="adj"/>
              </a:avLst>
            </a:prstGeom>
            <a:solidFill>
              <a:srgbClr val="272D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5" name="Google Shape;1535;p47"/>
            <p:cNvSpPr/>
            <p:nvPr/>
          </p:nvSpPr>
          <p:spPr>
            <a:xfrm>
              <a:off x="8762342" y="160712"/>
              <a:ext cx="120000" cy="123900"/>
            </a:xfrm>
            <a:prstGeom prst="ellipse">
              <a:avLst/>
            </a:prstGeom>
            <a:noFill/>
            <a:ln cap="flat" cmpd="sng" w="19050">
              <a:solidFill>
                <a:srgbClr val="ECEC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47"/>
            <p:cNvSpPr/>
            <p:nvPr/>
          </p:nvSpPr>
          <p:spPr>
            <a:xfrm rot="-1973364">
              <a:off x="8677791" y="260896"/>
              <a:ext cx="107179" cy="45766"/>
            </a:xfrm>
            <a:prstGeom prst="roundRect">
              <a:avLst>
                <a:gd fmla="val 50000" name="adj"/>
              </a:avLst>
            </a:prstGeom>
            <a:solidFill>
              <a:srgbClr val="ECEC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7" name="Google Shape;1537;p47"/>
          <p:cNvSpPr/>
          <p:nvPr/>
        </p:nvSpPr>
        <p:spPr>
          <a:xfrm>
            <a:off x="4642832" y="595463"/>
            <a:ext cx="7416000" cy="5511600"/>
          </a:xfrm>
          <a:prstGeom prst="roundRect">
            <a:avLst>
              <a:gd fmla="val 4056"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38" name="Google Shape;1538;p47"/>
          <p:cNvGrpSpPr/>
          <p:nvPr/>
        </p:nvGrpSpPr>
        <p:grpSpPr>
          <a:xfrm>
            <a:off x="952065" y="601334"/>
            <a:ext cx="3602700" cy="5536200"/>
            <a:chOff x="952065" y="601334"/>
            <a:chExt cx="3602700" cy="5536200"/>
          </a:xfrm>
        </p:grpSpPr>
        <p:sp>
          <p:nvSpPr>
            <p:cNvPr id="1539" name="Google Shape;1539;p47"/>
            <p:cNvSpPr/>
            <p:nvPr/>
          </p:nvSpPr>
          <p:spPr>
            <a:xfrm>
              <a:off x="952065" y="601334"/>
              <a:ext cx="3602700" cy="5536200"/>
            </a:xfrm>
            <a:prstGeom prst="roundRect">
              <a:avLst>
                <a:gd fmla="val 2080" name="adj"/>
              </a:avLst>
            </a:prstGeom>
            <a:solidFill>
              <a:srgbClr val="292B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40" name="Google Shape;1540;p47"/>
            <p:cNvPicPr preferRelativeResize="0"/>
            <p:nvPr/>
          </p:nvPicPr>
          <p:blipFill rotWithShape="1">
            <a:blip r:embed="rId17">
              <a:alphaModFix/>
            </a:blip>
            <a:srcRect b="15818" l="38409" r="55466" t="80026"/>
            <a:stretch/>
          </p:blipFill>
          <p:spPr>
            <a:xfrm>
              <a:off x="2330660" y="2748457"/>
              <a:ext cx="731846" cy="279283"/>
            </a:xfrm>
            <a:prstGeom prst="rect">
              <a:avLst/>
            </a:prstGeom>
            <a:noFill/>
            <a:ln>
              <a:noFill/>
            </a:ln>
          </p:spPr>
        </p:pic>
        <p:sp>
          <p:nvSpPr>
            <p:cNvPr id="1541" name="Google Shape;1541;p47"/>
            <p:cNvSpPr txBox="1"/>
            <p:nvPr/>
          </p:nvSpPr>
          <p:spPr>
            <a:xfrm>
              <a:off x="1850207" y="2278129"/>
              <a:ext cx="16929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7F7F7"/>
                  </a:solidFill>
                  <a:latin typeface="Times New Roman"/>
                  <a:ea typeface="Times New Roman"/>
                  <a:cs typeface="Times New Roman"/>
                  <a:sym typeface="Times New Roman"/>
                </a:rPr>
                <a:t>Nội dung 4</a:t>
              </a:r>
              <a:endParaRPr b="1" sz="2400">
                <a:solidFill>
                  <a:srgbClr val="F7F7F7"/>
                </a:solidFill>
                <a:latin typeface="Times New Roman"/>
                <a:ea typeface="Times New Roman"/>
                <a:cs typeface="Times New Roman"/>
                <a:sym typeface="Times New Roman"/>
              </a:endParaRPr>
            </a:p>
          </p:txBody>
        </p:sp>
      </p:grpSp>
      <p:pic>
        <p:nvPicPr>
          <p:cNvPr id="1542" name="Google Shape;1542;p47"/>
          <p:cNvPicPr preferRelativeResize="0"/>
          <p:nvPr/>
        </p:nvPicPr>
        <p:blipFill rotWithShape="1">
          <a:blip r:embed="rId18">
            <a:alphaModFix/>
          </a:blip>
          <a:srcRect b="0" l="0" r="0" t="91156"/>
          <a:stretch/>
        </p:blipFill>
        <p:spPr>
          <a:xfrm>
            <a:off x="4933" y="6251444"/>
            <a:ext cx="12192000" cy="606555"/>
          </a:xfrm>
          <a:prstGeom prst="rect">
            <a:avLst/>
          </a:prstGeom>
          <a:noFill/>
          <a:ln>
            <a:noFill/>
          </a:ln>
        </p:spPr>
      </p:pic>
      <p:sp>
        <p:nvSpPr>
          <p:cNvPr id="1543" name="Google Shape;1543;p47"/>
          <p:cNvSpPr txBox="1"/>
          <p:nvPr/>
        </p:nvSpPr>
        <p:spPr>
          <a:xfrm>
            <a:off x="10895458" y="6362566"/>
            <a:ext cx="939300" cy="430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a:t>
            </a:r>
            <a:r>
              <a:rPr lang="en-US" sz="1100">
                <a:solidFill>
                  <a:schemeClr val="lt1"/>
                </a:solidFill>
                <a:latin typeface="Calibri"/>
                <a:ea typeface="Calibri"/>
                <a:cs typeface="Calibri"/>
                <a:sym typeface="Calibri"/>
              </a:rPr>
              <a:t>:00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a:t>
            </a:r>
            <a:r>
              <a:rPr lang="en-US" sz="1100">
                <a:solidFill>
                  <a:schemeClr val="lt1"/>
                </a:solidFill>
                <a:latin typeface="Calibri"/>
                <a:ea typeface="Calibri"/>
                <a:cs typeface="Calibri"/>
                <a:sym typeface="Calibri"/>
              </a:rPr>
              <a:t>0/04/2023</a:t>
            </a:r>
            <a:endParaRPr sz="1100">
              <a:solidFill>
                <a:schemeClr val="lt1"/>
              </a:solidFill>
              <a:latin typeface="Calibri"/>
              <a:ea typeface="Calibri"/>
              <a:cs typeface="Calibri"/>
              <a:sym typeface="Calibri"/>
            </a:endParaRPr>
          </a:p>
        </p:txBody>
      </p:sp>
      <p:sp>
        <p:nvSpPr>
          <p:cNvPr id="1544" name="Google Shape;1544;p47"/>
          <p:cNvSpPr txBox="1"/>
          <p:nvPr/>
        </p:nvSpPr>
        <p:spPr>
          <a:xfrm>
            <a:off x="1219200" y="3205655"/>
            <a:ext cx="2848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7F7F7"/>
                </a:solidFill>
                <a:latin typeface="Times New Roman"/>
                <a:ea typeface="Times New Roman"/>
                <a:cs typeface="Times New Roman"/>
                <a:sym typeface="Times New Roman"/>
              </a:rPr>
              <a:t> Hướng Phát Triển</a:t>
            </a:r>
            <a:endParaRPr b="1" sz="2800">
              <a:solidFill>
                <a:srgbClr val="F7F7F7"/>
              </a:solidFill>
              <a:latin typeface="Times New Roman"/>
              <a:ea typeface="Times New Roman"/>
              <a:cs typeface="Times New Roman"/>
              <a:sym typeface="Times New Roman"/>
            </a:endParaRPr>
          </a:p>
        </p:txBody>
      </p:sp>
      <p:sp>
        <p:nvSpPr>
          <p:cNvPr id="1545" name="Google Shape;1545;p47"/>
          <p:cNvSpPr txBox="1"/>
          <p:nvPr/>
        </p:nvSpPr>
        <p:spPr>
          <a:xfrm>
            <a:off x="4642875" y="580200"/>
            <a:ext cx="7293900" cy="52872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115000"/>
              </a:lnSpc>
              <a:spcBef>
                <a:spcPts val="1500"/>
              </a:spcBef>
              <a:spcAft>
                <a:spcPts val="0"/>
              </a:spcAft>
              <a:buSzPts val="1100"/>
              <a:buNone/>
            </a:pPr>
            <a:r>
              <a:rPr lang="en-US" sz="2500">
                <a:solidFill>
                  <a:srgbClr val="D1D5DB"/>
                </a:solidFill>
                <a:highlight>
                  <a:srgbClr val="444654"/>
                </a:highlight>
                <a:latin typeface="Times New Roman"/>
                <a:ea typeface="Times New Roman"/>
                <a:cs typeface="Times New Roman"/>
                <a:sym typeface="Times New Roman"/>
              </a:rPr>
              <a:t>→ Tăng cường tính năng phân tích dữ liệu: Phát triển thêm các tính năng phân tích dữ liệu để giúp người dùng dễ dàng đánh giá và đưa ra các quyết định kinh doanh thông minh.</a:t>
            </a:r>
            <a:endParaRPr sz="2500">
              <a:solidFill>
                <a:srgbClr val="D1D5DB"/>
              </a:solidFill>
              <a:highlight>
                <a:srgbClr val="444654"/>
              </a:highlight>
              <a:latin typeface="Times New Roman"/>
              <a:ea typeface="Times New Roman"/>
              <a:cs typeface="Times New Roman"/>
              <a:sym typeface="Times New Roman"/>
            </a:endParaRPr>
          </a:p>
          <a:p>
            <a:pPr indent="0" lvl="0" marL="0" rtl="0" algn="l">
              <a:lnSpc>
                <a:spcPct val="115000"/>
              </a:lnSpc>
              <a:spcBef>
                <a:spcPts val="1500"/>
              </a:spcBef>
              <a:spcAft>
                <a:spcPts val="0"/>
              </a:spcAft>
              <a:buSzPts val="1100"/>
              <a:buNone/>
            </a:pPr>
            <a:r>
              <a:rPr lang="en-US" sz="2500">
                <a:solidFill>
                  <a:srgbClr val="D1D5DB"/>
                </a:solidFill>
                <a:highlight>
                  <a:srgbClr val="444654"/>
                </a:highlight>
                <a:latin typeface="Times New Roman"/>
                <a:ea typeface="Times New Roman"/>
                <a:cs typeface="Times New Roman"/>
                <a:sym typeface="Times New Roman"/>
              </a:rPr>
              <a:t>→ Tích hợp hệ thống báo cáo: Phát triển các hệ thống báo cáo để giúp người dùng có thể theo dõi tình trạng kho máy tính một cách tổng quát và đáng tin cậy.</a:t>
            </a:r>
            <a:endParaRPr sz="2500">
              <a:solidFill>
                <a:srgbClr val="D1D5DB"/>
              </a:solidFill>
              <a:highlight>
                <a:srgbClr val="444654"/>
              </a:highlight>
              <a:latin typeface="Times New Roman"/>
              <a:ea typeface="Times New Roman"/>
              <a:cs typeface="Times New Roman"/>
              <a:sym typeface="Times New Roman"/>
            </a:endParaRPr>
          </a:p>
          <a:p>
            <a:pPr indent="0" lvl="0" marL="0" rtl="0" algn="l">
              <a:lnSpc>
                <a:spcPct val="115000"/>
              </a:lnSpc>
              <a:spcBef>
                <a:spcPts val="1500"/>
              </a:spcBef>
              <a:spcAft>
                <a:spcPts val="1500"/>
              </a:spcAft>
              <a:buSzPts val="1100"/>
              <a:buNone/>
            </a:pPr>
            <a:r>
              <a:rPr lang="en-US" sz="2500">
                <a:solidFill>
                  <a:srgbClr val="D1D5DB"/>
                </a:solidFill>
                <a:highlight>
                  <a:srgbClr val="444654"/>
                </a:highlight>
                <a:latin typeface="Times New Roman"/>
                <a:ea typeface="Times New Roman"/>
                <a:cs typeface="Times New Roman"/>
                <a:sym typeface="Times New Roman"/>
              </a:rPr>
              <a:t>→ Cải thiện khả năng tương tác: Tăng cường tính năng tương tác giữa người dùng và phần mềm để giúp người dùng có thể tùy chỉnh và sử dụng phần mềm một cách dễ dàng.</a:t>
            </a:r>
            <a:endParaRPr sz="2500">
              <a:solidFill>
                <a:srgbClr val="D1D5DB"/>
              </a:solidFill>
              <a:highlight>
                <a:srgbClr val="444654"/>
              </a:highlight>
              <a:latin typeface="Times New Roman"/>
              <a:ea typeface="Times New Roman"/>
              <a:cs typeface="Times New Roman"/>
              <a:sym typeface="Times New Roman"/>
            </a:endParaRPr>
          </a:p>
        </p:txBody>
      </p:sp>
      <p:pic>
        <p:nvPicPr>
          <p:cNvPr id="1546" name="Google Shape;1546;p47">
            <a:hlinkClick action="ppaction://hlinksldjump" r:id="rId19"/>
          </p:cNvPr>
          <p:cNvPicPr preferRelativeResize="0"/>
          <p:nvPr/>
        </p:nvPicPr>
        <p:blipFill rotWithShape="1">
          <a:blip r:embed="rId20">
            <a:alphaModFix/>
          </a:blip>
          <a:srcRect b="95957" l="759" r="97673" t="1212"/>
          <a:stretch/>
        </p:blipFill>
        <p:spPr>
          <a:xfrm>
            <a:off x="293475" y="42333"/>
            <a:ext cx="314491" cy="319764"/>
          </a:xfrm>
          <a:prstGeom prst="rect">
            <a:avLst/>
          </a:prstGeom>
          <a:noFill/>
          <a:ln>
            <a:noFill/>
          </a:ln>
        </p:spPr>
      </p:pic>
      <p:pic>
        <p:nvPicPr>
          <p:cNvPr id="1547" name="Google Shape;1547;p47"/>
          <p:cNvPicPr preferRelativeResize="0"/>
          <p:nvPr/>
        </p:nvPicPr>
        <p:blipFill rotWithShape="1">
          <a:blip r:embed="rId21">
            <a:alphaModFix/>
          </a:blip>
          <a:srcRect b="0" l="0" r="0" t="0"/>
          <a:stretch/>
        </p:blipFill>
        <p:spPr>
          <a:xfrm>
            <a:off x="2141402" y="888898"/>
            <a:ext cx="1224000" cy="1178700"/>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0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1000"/>
                                        <p:tgtEl>
                                          <p:spTgt spid="1537"/>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1100"/>
                                  </p:stCondLst>
                                  <p:childTnLst>
                                    <p:set>
                                      <p:cBhvr>
                                        <p:cTn dur="1" fill="hold">
                                          <p:stCondLst>
                                            <p:cond delay="0"/>
                                          </p:stCondLst>
                                        </p:cTn>
                                        <p:tgtEl>
                                          <p:spTgt spid="1544"/>
                                        </p:tgtEl>
                                        <p:attrNameLst>
                                          <p:attrName>style.visibility</p:attrName>
                                        </p:attrNameLst>
                                      </p:cBhvr>
                                      <p:to>
                                        <p:strVal val="visible"/>
                                      </p:to>
                                    </p:set>
                                  </p:childTnLst>
                                </p:cTn>
                              </p:par>
                              <p:par>
                                <p:cTn fill="hold" nodeType="withEffect" presetClass="entr" presetID="1" presetSubtype="0">
                                  <p:stCondLst>
                                    <p:cond delay="1200"/>
                                  </p:stCondLst>
                                  <p:childTnLst>
                                    <p:set>
                                      <p:cBhvr>
                                        <p:cTn dur="1" fill="hold">
                                          <p:stCondLst>
                                            <p:cond delay="0"/>
                                          </p:stCondLst>
                                        </p:cTn>
                                        <p:tgtEl>
                                          <p:spTgt spid="15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pic>
        <p:nvPicPr>
          <p:cNvPr descr="Background pattern&#10;&#10;Description automatically generated" id="1552" name="Google Shape;1552;p48"/>
          <p:cNvPicPr preferRelativeResize="0"/>
          <p:nvPr/>
        </p:nvPicPr>
        <p:blipFill rotWithShape="1">
          <a:blip r:embed="rId3">
            <a:alphaModFix/>
          </a:blip>
          <a:srcRect b="4343" l="0" r="0" t="5672"/>
          <a:stretch/>
        </p:blipFill>
        <p:spPr>
          <a:xfrm>
            <a:off x="20" y="-24685"/>
            <a:ext cx="12191980" cy="6882685"/>
          </a:xfrm>
          <a:prstGeom prst="rect">
            <a:avLst/>
          </a:prstGeom>
          <a:noFill/>
          <a:ln>
            <a:noFill/>
          </a:ln>
        </p:spPr>
      </p:pic>
      <p:grpSp>
        <p:nvGrpSpPr>
          <p:cNvPr id="1553" name="Google Shape;1553;p48"/>
          <p:cNvGrpSpPr/>
          <p:nvPr/>
        </p:nvGrpSpPr>
        <p:grpSpPr>
          <a:xfrm>
            <a:off x="-74866" y="74543"/>
            <a:ext cx="1228884" cy="881252"/>
            <a:chOff x="-74866" y="74543"/>
            <a:chExt cx="1228884" cy="881252"/>
          </a:xfrm>
        </p:grpSpPr>
        <p:pic>
          <p:nvPicPr>
            <p:cNvPr id="1554" name="Google Shape;1554;p48"/>
            <p:cNvPicPr preferRelativeResize="0"/>
            <p:nvPr/>
          </p:nvPicPr>
          <p:blipFill rotWithShape="1">
            <a:blip r:embed="rId4">
              <a:alphaModFix/>
            </a:blip>
            <a:srcRect b="87565" l="0" r="92859" t="-1"/>
            <a:stretch/>
          </p:blipFill>
          <p:spPr>
            <a:xfrm>
              <a:off x="218747" y="74543"/>
              <a:ext cx="607978" cy="595424"/>
            </a:xfrm>
            <a:prstGeom prst="rect">
              <a:avLst/>
            </a:prstGeom>
            <a:noFill/>
            <a:ln>
              <a:noFill/>
            </a:ln>
          </p:spPr>
        </p:pic>
        <p:sp>
          <p:nvSpPr>
            <p:cNvPr id="1555" name="Google Shape;1555;p48"/>
            <p:cNvSpPr txBox="1"/>
            <p:nvPr/>
          </p:nvSpPr>
          <p:spPr>
            <a:xfrm>
              <a:off x="-74866" y="617241"/>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Tên nhóm</a:t>
              </a:r>
              <a:endParaRPr sz="1600">
                <a:solidFill>
                  <a:schemeClr val="lt1"/>
                </a:solidFill>
                <a:latin typeface="Calibri"/>
                <a:ea typeface="Calibri"/>
                <a:cs typeface="Calibri"/>
                <a:sym typeface="Calibri"/>
              </a:endParaRPr>
            </a:p>
          </p:txBody>
        </p:sp>
      </p:grpSp>
      <p:grpSp>
        <p:nvGrpSpPr>
          <p:cNvPr id="1556" name="Google Shape;1556;p48"/>
          <p:cNvGrpSpPr/>
          <p:nvPr/>
        </p:nvGrpSpPr>
        <p:grpSpPr>
          <a:xfrm>
            <a:off x="-85482" y="1193700"/>
            <a:ext cx="1228884" cy="1035213"/>
            <a:chOff x="-69793" y="990686"/>
            <a:chExt cx="1228884" cy="1035213"/>
          </a:xfrm>
        </p:grpSpPr>
        <p:pic>
          <p:nvPicPr>
            <p:cNvPr id="1557" name="Google Shape;1557;p48"/>
            <p:cNvPicPr preferRelativeResize="0"/>
            <p:nvPr/>
          </p:nvPicPr>
          <p:blipFill rotWithShape="1">
            <a:blip r:embed="rId5">
              <a:alphaModFix/>
            </a:blip>
            <a:srcRect b="70505" l="0" r="93219" t="17682"/>
            <a:stretch/>
          </p:blipFill>
          <p:spPr>
            <a:xfrm>
              <a:off x="161522" y="990686"/>
              <a:ext cx="722425" cy="707897"/>
            </a:xfrm>
            <a:prstGeom prst="rect">
              <a:avLst/>
            </a:prstGeom>
            <a:noFill/>
            <a:ln>
              <a:noFill/>
            </a:ln>
          </p:spPr>
        </p:pic>
        <p:sp>
          <p:nvSpPr>
            <p:cNvPr id="1558" name="Google Shape;1558;p48"/>
            <p:cNvSpPr txBox="1"/>
            <p:nvPr/>
          </p:nvSpPr>
          <p:spPr>
            <a:xfrm>
              <a:off x="-69793" y="1687345"/>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PC này</a:t>
              </a:r>
              <a:endParaRPr sz="1600">
                <a:solidFill>
                  <a:schemeClr val="lt1"/>
                </a:solidFill>
                <a:latin typeface="Calibri"/>
                <a:ea typeface="Calibri"/>
                <a:cs typeface="Calibri"/>
                <a:sym typeface="Calibri"/>
              </a:endParaRPr>
            </a:p>
          </p:txBody>
        </p:sp>
      </p:grpSp>
      <p:grpSp>
        <p:nvGrpSpPr>
          <p:cNvPr id="1559" name="Google Shape;1559;p48"/>
          <p:cNvGrpSpPr/>
          <p:nvPr/>
        </p:nvGrpSpPr>
        <p:grpSpPr>
          <a:xfrm>
            <a:off x="-85482" y="2323545"/>
            <a:ext cx="1228884" cy="1197052"/>
            <a:chOff x="-85482" y="2231948"/>
            <a:chExt cx="1228884" cy="1197052"/>
          </a:xfrm>
        </p:grpSpPr>
        <p:pic>
          <p:nvPicPr>
            <p:cNvPr id="1560" name="Google Shape;1560;p48"/>
            <p:cNvPicPr preferRelativeResize="0"/>
            <p:nvPr/>
          </p:nvPicPr>
          <p:blipFill rotWithShape="1">
            <a:blip r:embed="rId6">
              <a:alphaModFix/>
            </a:blip>
            <a:srcRect b="50000" l="0" r="93219" t="34223"/>
            <a:stretch/>
          </p:blipFill>
          <p:spPr>
            <a:xfrm>
              <a:off x="130374" y="2231948"/>
              <a:ext cx="750028" cy="981656"/>
            </a:xfrm>
            <a:prstGeom prst="rect">
              <a:avLst/>
            </a:prstGeom>
            <a:noFill/>
            <a:ln>
              <a:noFill/>
            </a:ln>
          </p:spPr>
        </p:pic>
        <p:sp>
          <p:nvSpPr>
            <p:cNvPr id="1561" name="Google Shape;1561;p48"/>
            <p:cNvSpPr txBox="1"/>
            <p:nvPr/>
          </p:nvSpPr>
          <p:spPr>
            <a:xfrm>
              <a:off x="-85482" y="3090446"/>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Thùng rác</a:t>
              </a:r>
              <a:endParaRPr sz="1600">
                <a:solidFill>
                  <a:schemeClr val="lt1"/>
                </a:solidFill>
                <a:latin typeface="Calibri"/>
                <a:ea typeface="Calibri"/>
                <a:cs typeface="Calibri"/>
                <a:sym typeface="Calibri"/>
              </a:endParaRPr>
            </a:p>
          </p:txBody>
        </p:sp>
      </p:grpSp>
      <p:grpSp>
        <p:nvGrpSpPr>
          <p:cNvPr id="1562" name="Google Shape;1562;p48"/>
          <p:cNvGrpSpPr/>
          <p:nvPr/>
        </p:nvGrpSpPr>
        <p:grpSpPr>
          <a:xfrm>
            <a:off x="-96781" y="3563028"/>
            <a:ext cx="1228884" cy="1144777"/>
            <a:chOff x="-135894" y="3517549"/>
            <a:chExt cx="1228884" cy="1144777"/>
          </a:xfrm>
        </p:grpSpPr>
        <p:pic>
          <p:nvPicPr>
            <p:cNvPr id="1563" name="Google Shape;1563;p48"/>
            <p:cNvPicPr preferRelativeResize="0"/>
            <p:nvPr/>
          </p:nvPicPr>
          <p:blipFill rotWithShape="1">
            <a:blip r:embed="rId7">
              <a:alphaModFix/>
            </a:blip>
            <a:srcRect b="31392" l="0" r="93219" t="52686"/>
            <a:stretch/>
          </p:blipFill>
          <p:spPr>
            <a:xfrm>
              <a:off x="78223" y="3517549"/>
              <a:ext cx="800651" cy="1057514"/>
            </a:xfrm>
            <a:prstGeom prst="rect">
              <a:avLst/>
            </a:prstGeom>
            <a:noFill/>
            <a:ln>
              <a:noFill/>
            </a:ln>
          </p:spPr>
        </p:pic>
        <p:sp>
          <p:nvSpPr>
            <p:cNvPr id="1564" name="Google Shape;1564;p48"/>
            <p:cNvSpPr txBox="1"/>
            <p:nvPr/>
          </p:nvSpPr>
          <p:spPr>
            <a:xfrm>
              <a:off x="-135894" y="4323772"/>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Mạng</a:t>
              </a:r>
              <a:endParaRPr sz="1600">
                <a:solidFill>
                  <a:schemeClr val="lt1"/>
                </a:solidFill>
                <a:latin typeface="Calibri"/>
                <a:ea typeface="Calibri"/>
                <a:cs typeface="Calibri"/>
                <a:sym typeface="Calibri"/>
              </a:endParaRPr>
            </a:p>
          </p:txBody>
        </p:sp>
      </p:grpSp>
      <p:grpSp>
        <p:nvGrpSpPr>
          <p:cNvPr id="1565" name="Google Shape;1565;p48"/>
          <p:cNvGrpSpPr/>
          <p:nvPr/>
        </p:nvGrpSpPr>
        <p:grpSpPr>
          <a:xfrm>
            <a:off x="-56130" y="4728467"/>
            <a:ext cx="1228884" cy="1417101"/>
            <a:chOff x="-74866" y="4719589"/>
            <a:chExt cx="1228884" cy="1417101"/>
          </a:xfrm>
        </p:grpSpPr>
        <p:pic>
          <p:nvPicPr>
            <p:cNvPr id="1566" name="Google Shape;1566;p48"/>
            <p:cNvPicPr preferRelativeResize="0"/>
            <p:nvPr/>
          </p:nvPicPr>
          <p:blipFill rotWithShape="1">
            <a:blip r:embed="rId8">
              <a:alphaModFix/>
            </a:blip>
            <a:srcRect b="17509" l="0" r="92791" t="70183"/>
            <a:stretch/>
          </p:blipFill>
          <p:spPr>
            <a:xfrm>
              <a:off x="100139" y="4719589"/>
              <a:ext cx="878874" cy="844062"/>
            </a:xfrm>
            <a:prstGeom prst="rect">
              <a:avLst/>
            </a:prstGeom>
            <a:noFill/>
            <a:ln>
              <a:noFill/>
            </a:ln>
          </p:spPr>
        </p:pic>
        <p:sp>
          <p:nvSpPr>
            <p:cNvPr id="1567" name="Google Shape;1567;p48"/>
            <p:cNvSpPr txBox="1"/>
            <p:nvPr/>
          </p:nvSpPr>
          <p:spPr>
            <a:xfrm>
              <a:off x="-74866" y="5551915"/>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Panel điều khiển</a:t>
              </a:r>
              <a:endParaRPr sz="1600">
                <a:solidFill>
                  <a:schemeClr val="lt1"/>
                </a:solidFill>
                <a:latin typeface="Calibri"/>
                <a:ea typeface="Calibri"/>
                <a:cs typeface="Calibri"/>
                <a:sym typeface="Calibri"/>
              </a:endParaRPr>
            </a:p>
          </p:txBody>
        </p:sp>
      </p:grpSp>
      <p:grpSp>
        <p:nvGrpSpPr>
          <p:cNvPr id="1568" name="Google Shape;1568;p48"/>
          <p:cNvGrpSpPr/>
          <p:nvPr/>
        </p:nvGrpSpPr>
        <p:grpSpPr>
          <a:xfrm>
            <a:off x="1132103" y="2627"/>
            <a:ext cx="1228884" cy="1213773"/>
            <a:chOff x="992163" y="8905"/>
            <a:chExt cx="1228884" cy="1213773"/>
          </a:xfrm>
        </p:grpSpPr>
        <p:pic>
          <p:nvPicPr>
            <p:cNvPr id="1569" name="Google Shape;1569;p48">
              <a:hlinkClick action="ppaction://hlinksldjump" r:id="rId9"/>
            </p:cNvPr>
            <p:cNvPicPr preferRelativeResize="0"/>
            <p:nvPr/>
          </p:nvPicPr>
          <p:blipFill rotWithShape="1">
            <a:blip r:embed="rId10">
              <a:alphaModFix/>
            </a:blip>
            <a:srcRect b="44646" l="45741" r="45274" t="38826"/>
            <a:stretch/>
          </p:blipFill>
          <p:spPr>
            <a:xfrm>
              <a:off x="1250819" y="8905"/>
              <a:ext cx="711573" cy="736344"/>
            </a:xfrm>
            <a:prstGeom prst="rect">
              <a:avLst/>
            </a:prstGeom>
            <a:noFill/>
            <a:ln>
              <a:noFill/>
            </a:ln>
          </p:spPr>
        </p:pic>
        <p:sp>
          <p:nvSpPr>
            <p:cNvPr id="1570" name="Google Shape;1570;p48"/>
            <p:cNvSpPr txBox="1"/>
            <p:nvPr/>
          </p:nvSpPr>
          <p:spPr>
            <a:xfrm>
              <a:off x="992163" y="637903"/>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Thành viên trong nhóm</a:t>
              </a:r>
              <a:endParaRPr sz="1600">
                <a:solidFill>
                  <a:schemeClr val="lt1"/>
                </a:solidFill>
                <a:latin typeface="Calibri"/>
                <a:ea typeface="Calibri"/>
                <a:cs typeface="Calibri"/>
                <a:sym typeface="Calibri"/>
              </a:endParaRPr>
            </a:p>
          </p:txBody>
        </p:sp>
      </p:grpSp>
      <p:grpSp>
        <p:nvGrpSpPr>
          <p:cNvPr id="1571" name="Google Shape;1571;p48"/>
          <p:cNvGrpSpPr/>
          <p:nvPr/>
        </p:nvGrpSpPr>
        <p:grpSpPr>
          <a:xfrm>
            <a:off x="1086718" y="1213294"/>
            <a:ext cx="1228884" cy="1293865"/>
            <a:chOff x="1086718" y="1213294"/>
            <a:chExt cx="1228884" cy="1293865"/>
          </a:xfrm>
        </p:grpSpPr>
        <p:pic>
          <p:nvPicPr>
            <p:cNvPr id="1572" name="Google Shape;1572;p48">
              <a:hlinkClick action="ppaction://hlinksldjump" r:id="rId11"/>
            </p:cNvPr>
            <p:cNvPicPr preferRelativeResize="0"/>
            <p:nvPr/>
          </p:nvPicPr>
          <p:blipFill rotWithShape="1">
            <a:blip r:embed="rId12">
              <a:alphaModFix/>
            </a:blip>
            <a:srcRect b="44646" l="45659" r="44863" t="39934"/>
            <a:stretch/>
          </p:blipFill>
          <p:spPr>
            <a:xfrm>
              <a:off x="1342064" y="1213294"/>
              <a:ext cx="808961" cy="740324"/>
            </a:xfrm>
            <a:prstGeom prst="rect">
              <a:avLst/>
            </a:prstGeom>
            <a:noFill/>
            <a:ln>
              <a:noFill/>
            </a:ln>
          </p:spPr>
        </p:pic>
        <p:sp>
          <p:nvSpPr>
            <p:cNvPr id="1573" name="Google Shape;1573;p48"/>
            <p:cNvSpPr txBox="1"/>
            <p:nvPr/>
          </p:nvSpPr>
          <p:spPr>
            <a:xfrm>
              <a:off x="1086718" y="1922384"/>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Nội dung bài học</a:t>
              </a:r>
              <a:endParaRPr sz="1600">
                <a:solidFill>
                  <a:schemeClr val="lt1"/>
                </a:solidFill>
                <a:latin typeface="Calibri"/>
                <a:ea typeface="Calibri"/>
                <a:cs typeface="Calibri"/>
                <a:sym typeface="Calibri"/>
              </a:endParaRPr>
            </a:p>
          </p:txBody>
        </p:sp>
      </p:grpSp>
      <p:grpSp>
        <p:nvGrpSpPr>
          <p:cNvPr id="1574" name="Google Shape;1574;p48"/>
          <p:cNvGrpSpPr/>
          <p:nvPr/>
        </p:nvGrpSpPr>
        <p:grpSpPr>
          <a:xfrm>
            <a:off x="3493070" y="680182"/>
            <a:ext cx="5225163" cy="5452423"/>
            <a:chOff x="3493050" y="738971"/>
            <a:chExt cx="5225163" cy="5452423"/>
          </a:xfrm>
        </p:grpSpPr>
        <p:sp>
          <p:nvSpPr>
            <p:cNvPr id="1575" name="Google Shape;1575;p48"/>
            <p:cNvSpPr/>
            <p:nvPr/>
          </p:nvSpPr>
          <p:spPr>
            <a:xfrm>
              <a:off x="3493070" y="738971"/>
              <a:ext cx="5225143" cy="5452423"/>
            </a:xfrm>
            <a:prstGeom prst="roundRect">
              <a:avLst>
                <a:gd fmla="val 2917" name="adj"/>
              </a:avLst>
            </a:prstGeom>
            <a:solidFill>
              <a:srgbClr val="292A2C"/>
            </a:solidFill>
            <a:ln cap="flat" cmpd="sng" w="12700">
              <a:solidFill>
                <a:srgbClr val="34343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76" name="Google Shape;1576;p48"/>
            <p:cNvPicPr preferRelativeResize="0"/>
            <p:nvPr/>
          </p:nvPicPr>
          <p:blipFill rotWithShape="1">
            <a:blip r:embed="rId13">
              <a:alphaModFix/>
            </a:blip>
            <a:srcRect b="75684" l="58219" r="32947" t="20703"/>
            <a:stretch/>
          </p:blipFill>
          <p:spPr>
            <a:xfrm>
              <a:off x="7045216" y="1571808"/>
              <a:ext cx="1110343" cy="255473"/>
            </a:xfrm>
            <a:prstGeom prst="rect">
              <a:avLst/>
            </a:prstGeom>
            <a:noFill/>
            <a:ln>
              <a:noFill/>
            </a:ln>
          </p:spPr>
        </p:pic>
        <p:sp>
          <p:nvSpPr>
            <p:cNvPr id="1577" name="Google Shape;1577;p48"/>
            <p:cNvSpPr/>
            <p:nvPr/>
          </p:nvSpPr>
          <p:spPr>
            <a:xfrm>
              <a:off x="3785422" y="924012"/>
              <a:ext cx="4704825" cy="387767"/>
            </a:xfrm>
            <a:prstGeom prst="roundRect">
              <a:avLst>
                <a:gd fmla="val 11157" name="adj"/>
              </a:avLst>
            </a:prstGeom>
            <a:solidFill>
              <a:srgbClr val="222222"/>
            </a:solidFill>
            <a:ln cap="flat" cmpd="sng" w="12700">
              <a:solidFill>
                <a:srgbClr val="31303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78" name="Google Shape;1578;p48"/>
            <p:cNvPicPr preferRelativeResize="0"/>
            <p:nvPr/>
          </p:nvPicPr>
          <p:blipFill rotWithShape="1">
            <a:blip r:embed="rId13">
              <a:alphaModFix/>
            </a:blip>
            <a:srcRect b="83549" l="32108" r="53668" t="13370"/>
            <a:stretch/>
          </p:blipFill>
          <p:spPr>
            <a:xfrm>
              <a:off x="3903301" y="987305"/>
              <a:ext cx="1854765" cy="225989"/>
            </a:xfrm>
            <a:prstGeom prst="rect">
              <a:avLst/>
            </a:prstGeom>
            <a:noFill/>
            <a:ln>
              <a:noFill/>
            </a:ln>
          </p:spPr>
        </p:pic>
        <p:sp>
          <p:nvSpPr>
            <p:cNvPr id="1579" name="Google Shape;1579;p48"/>
            <p:cNvSpPr/>
            <p:nvPr/>
          </p:nvSpPr>
          <p:spPr>
            <a:xfrm flipH="1" rot="10800000">
              <a:off x="3785422" y="1288919"/>
              <a:ext cx="4704825" cy="45719"/>
            </a:xfrm>
            <a:prstGeom prst="round2SameRect">
              <a:avLst>
                <a:gd fmla="val 50000" name="adj1"/>
                <a:gd fmla="val 0" name="adj2"/>
              </a:avLst>
            </a:prstGeom>
            <a:solidFill>
              <a:srgbClr val="4FD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0" name="Google Shape;1580;p48"/>
            <p:cNvSpPr txBox="1"/>
            <p:nvPr/>
          </p:nvSpPr>
          <p:spPr>
            <a:xfrm>
              <a:off x="3877378" y="1448647"/>
              <a:ext cx="11103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7F7F7"/>
                  </a:solidFill>
                  <a:latin typeface="Calibri"/>
                  <a:ea typeface="Calibri"/>
                  <a:cs typeface="Calibri"/>
                  <a:sym typeface="Calibri"/>
                </a:rPr>
                <a:t>Đã ghim</a:t>
              </a:r>
              <a:endParaRPr sz="1400">
                <a:solidFill>
                  <a:srgbClr val="F7F7F7"/>
                </a:solidFill>
                <a:latin typeface="Calibri"/>
                <a:ea typeface="Calibri"/>
                <a:cs typeface="Calibri"/>
                <a:sym typeface="Calibri"/>
              </a:endParaRPr>
            </a:p>
          </p:txBody>
        </p:sp>
        <p:pic>
          <p:nvPicPr>
            <p:cNvPr id="1581" name="Google Shape;1581;p48"/>
            <p:cNvPicPr preferRelativeResize="0"/>
            <p:nvPr/>
          </p:nvPicPr>
          <p:blipFill rotWithShape="1">
            <a:blip r:embed="rId14">
              <a:alphaModFix/>
            </a:blip>
            <a:srcRect b="36202" l="31049" r="29375" t="24782"/>
            <a:stretch/>
          </p:blipFill>
          <p:spPr>
            <a:xfrm>
              <a:off x="3877379" y="1951277"/>
              <a:ext cx="4612868" cy="2557840"/>
            </a:xfrm>
            <a:prstGeom prst="rect">
              <a:avLst/>
            </a:prstGeom>
            <a:noFill/>
            <a:ln>
              <a:noFill/>
            </a:ln>
          </p:spPr>
        </p:pic>
        <p:sp>
          <p:nvSpPr>
            <p:cNvPr id="1582" name="Google Shape;1582;p48"/>
            <p:cNvSpPr/>
            <p:nvPr/>
          </p:nvSpPr>
          <p:spPr>
            <a:xfrm rot="10800000">
              <a:off x="3493050" y="5596321"/>
              <a:ext cx="5225162" cy="595073"/>
            </a:xfrm>
            <a:prstGeom prst="round2SameRect">
              <a:avLst>
                <a:gd fmla="val 32064" name="adj1"/>
                <a:gd fmla="val 0" name="adj2"/>
              </a:avLst>
            </a:prstGeom>
            <a:solidFill>
              <a:srgbClr val="222123"/>
            </a:solidFill>
            <a:ln cap="flat" cmpd="sng" w="12700">
              <a:solidFill>
                <a:srgbClr val="34343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83" name="Google Shape;1583;p48"/>
            <p:cNvPicPr preferRelativeResize="0"/>
            <p:nvPr/>
          </p:nvPicPr>
          <p:blipFill rotWithShape="1">
            <a:blip r:embed="rId15">
              <a:alphaModFix/>
            </a:blip>
            <a:srcRect b="7876" l="65116" r="32577" t="86545"/>
            <a:stretch/>
          </p:blipFill>
          <p:spPr>
            <a:xfrm>
              <a:off x="8008882" y="5649638"/>
              <a:ext cx="378373" cy="514818"/>
            </a:xfrm>
            <a:prstGeom prst="rect">
              <a:avLst/>
            </a:prstGeom>
            <a:noFill/>
            <a:ln>
              <a:noFill/>
            </a:ln>
          </p:spPr>
        </p:pic>
        <p:sp>
          <p:nvSpPr>
            <p:cNvPr id="1584" name="Google Shape;1584;p48"/>
            <p:cNvSpPr/>
            <p:nvPr/>
          </p:nvSpPr>
          <p:spPr>
            <a:xfrm>
              <a:off x="3977538" y="5734823"/>
              <a:ext cx="378373" cy="369332"/>
            </a:xfrm>
            <a:prstGeom prst="ellipse">
              <a:avLst/>
            </a:prstGeom>
            <a:blipFill rotWithShape="1">
              <a:blip r:embed="rId16">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5" name="Google Shape;1585;p48"/>
            <p:cNvSpPr txBox="1"/>
            <p:nvPr/>
          </p:nvSpPr>
          <p:spPr>
            <a:xfrm>
              <a:off x="4391808" y="5720487"/>
              <a:ext cx="16239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Group Name</a:t>
              </a:r>
              <a:endParaRPr b="1" sz="1800">
                <a:solidFill>
                  <a:schemeClr val="lt1"/>
                </a:solidFill>
                <a:latin typeface="Calibri"/>
                <a:ea typeface="Calibri"/>
                <a:cs typeface="Calibri"/>
                <a:sym typeface="Calibri"/>
              </a:endParaRPr>
            </a:p>
          </p:txBody>
        </p:sp>
      </p:grpSp>
      <p:pic>
        <p:nvPicPr>
          <p:cNvPr id="1586" name="Google Shape;1586;p48"/>
          <p:cNvPicPr preferRelativeResize="0"/>
          <p:nvPr/>
        </p:nvPicPr>
        <p:blipFill rotWithShape="1">
          <a:blip r:embed="rId17">
            <a:alphaModFix/>
          </a:blip>
          <a:srcRect b="0" l="0" r="0" t="89840"/>
          <a:stretch/>
        </p:blipFill>
        <p:spPr>
          <a:xfrm>
            <a:off x="-20" y="6191394"/>
            <a:ext cx="12192000" cy="696752"/>
          </a:xfrm>
          <a:prstGeom prst="rect">
            <a:avLst/>
          </a:prstGeom>
          <a:noFill/>
          <a:ln>
            <a:noFill/>
          </a:ln>
        </p:spPr>
      </p:pic>
      <p:pic>
        <p:nvPicPr>
          <p:cNvPr id="1587" name="Google Shape;1587;p48"/>
          <p:cNvPicPr preferRelativeResize="0"/>
          <p:nvPr/>
        </p:nvPicPr>
        <p:blipFill rotWithShape="1">
          <a:blip r:embed="rId18">
            <a:alphaModFix/>
          </a:blip>
          <a:srcRect b="0" l="35585" r="61282" t="94655"/>
          <a:stretch/>
        </p:blipFill>
        <p:spPr>
          <a:xfrm>
            <a:off x="4268795" y="6308971"/>
            <a:ext cx="619879" cy="595074"/>
          </a:xfrm>
          <a:prstGeom prst="rect">
            <a:avLst/>
          </a:prstGeom>
          <a:noFill/>
          <a:ln>
            <a:noFill/>
          </a:ln>
        </p:spPr>
      </p:pic>
      <p:sp>
        <p:nvSpPr>
          <p:cNvPr id="1588" name="Google Shape;1588;p48"/>
          <p:cNvSpPr txBox="1"/>
          <p:nvPr/>
        </p:nvSpPr>
        <p:spPr>
          <a:xfrm>
            <a:off x="10916902" y="6401391"/>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a:t>
            </a:r>
            <a:r>
              <a:rPr lang="en-US" sz="1100">
                <a:solidFill>
                  <a:schemeClr val="lt1"/>
                </a:solidFill>
                <a:latin typeface="Calibri"/>
                <a:ea typeface="Calibri"/>
                <a:cs typeface="Calibri"/>
                <a:sym typeface="Calibri"/>
              </a:rPr>
              <a:t>:00</a:t>
            </a:r>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a:t>
            </a:r>
            <a:r>
              <a:rPr lang="en-US" sz="1100">
                <a:solidFill>
                  <a:schemeClr val="lt1"/>
                </a:solidFill>
                <a:latin typeface="Calibri"/>
                <a:ea typeface="Calibri"/>
                <a:cs typeface="Calibri"/>
                <a:sym typeface="Calibri"/>
              </a:rPr>
              <a:t>0/04/2023</a:t>
            </a:r>
            <a:endParaRPr sz="1100">
              <a:solidFill>
                <a:schemeClr val="lt1"/>
              </a:solidFill>
              <a:latin typeface="Calibri"/>
              <a:ea typeface="Calibri"/>
              <a:cs typeface="Calibri"/>
              <a:sym typeface="Calibri"/>
            </a:endParaRPr>
          </a:p>
        </p:txBody>
      </p:sp>
      <p:pic>
        <p:nvPicPr>
          <p:cNvPr id="1589" name="Google Shape;1589;p48"/>
          <p:cNvPicPr preferRelativeResize="0"/>
          <p:nvPr/>
        </p:nvPicPr>
        <p:blipFill rotWithShape="1">
          <a:blip r:embed="rId15">
            <a:alphaModFix/>
          </a:blip>
          <a:srcRect b="7876" l="65116" r="32577" t="86545"/>
          <a:stretch/>
        </p:blipFill>
        <p:spPr>
          <a:xfrm>
            <a:off x="7985194" y="5595771"/>
            <a:ext cx="378373" cy="514818"/>
          </a:xfrm>
          <a:prstGeom prst="rect">
            <a:avLst/>
          </a:prstGeom>
          <a:noFill/>
          <a:ln>
            <a:noFill/>
          </a:ln>
        </p:spPr>
      </p:pic>
      <p:grpSp>
        <p:nvGrpSpPr>
          <p:cNvPr id="1590" name="Google Shape;1590;p48"/>
          <p:cNvGrpSpPr/>
          <p:nvPr/>
        </p:nvGrpSpPr>
        <p:grpSpPr>
          <a:xfrm>
            <a:off x="7045255" y="4963241"/>
            <a:ext cx="1552226" cy="515502"/>
            <a:chOff x="7045255" y="4963241"/>
            <a:chExt cx="1552226" cy="515502"/>
          </a:xfrm>
        </p:grpSpPr>
        <p:sp>
          <p:nvSpPr>
            <p:cNvPr id="1591" name="Google Shape;1591;p48"/>
            <p:cNvSpPr/>
            <p:nvPr/>
          </p:nvSpPr>
          <p:spPr>
            <a:xfrm>
              <a:off x="7045255" y="4963241"/>
              <a:ext cx="1552226" cy="515502"/>
            </a:xfrm>
            <a:prstGeom prst="roundRect">
              <a:avLst>
                <a:gd fmla="val 9612" name="adj"/>
              </a:avLst>
            </a:prstGeom>
            <a:solidFill>
              <a:srgbClr val="222222"/>
            </a:solidFill>
            <a:ln cap="flat" cmpd="sng" w="12700">
              <a:solidFill>
                <a:srgbClr val="34343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92" name="Google Shape;1592;p48"/>
            <p:cNvPicPr preferRelativeResize="0"/>
            <p:nvPr/>
          </p:nvPicPr>
          <p:blipFill rotWithShape="1">
            <a:blip r:embed="rId15">
              <a:alphaModFix/>
            </a:blip>
            <a:srcRect b="8998" l="65086" r="32606" t="87990"/>
            <a:stretch/>
          </p:blipFill>
          <p:spPr>
            <a:xfrm>
              <a:off x="7121565" y="5095180"/>
              <a:ext cx="378373" cy="278014"/>
            </a:xfrm>
            <a:prstGeom prst="rect">
              <a:avLst/>
            </a:prstGeom>
            <a:noFill/>
            <a:ln>
              <a:noFill/>
            </a:ln>
          </p:spPr>
        </p:pic>
        <p:sp>
          <p:nvSpPr>
            <p:cNvPr id="1593" name="Google Shape;1593;p48">
              <a:hlinkClick action="ppaction://hlinksldjump" r:id="rId19"/>
            </p:cNvPr>
            <p:cNvSpPr txBox="1"/>
            <p:nvPr/>
          </p:nvSpPr>
          <p:spPr>
            <a:xfrm>
              <a:off x="7366696" y="5049521"/>
              <a:ext cx="11863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7F7F7"/>
                  </a:solidFill>
                  <a:latin typeface="Calibri"/>
                  <a:ea typeface="Calibri"/>
                  <a:cs typeface="Calibri"/>
                  <a:sym typeface="Calibri"/>
                </a:rPr>
                <a:t>Kết thúc</a:t>
              </a:r>
              <a:endParaRPr sz="1800">
                <a:solidFill>
                  <a:srgbClr val="F7F7F7"/>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4"/>
                                        </p:tgtEl>
                                        <p:attrNameLst>
                                          <p:attrName>style.visibility</p:attrName>
                                        </p:attrNameLst>
                                      </p:cBhvr>
                                      <p:to>
                                        <p:strVal val="visible"/>
                                      </p:to>
                                    </p:set>
                                    <p:anim calcmode="lin" valueType="num">
                                      <p:cBhvr additive="base">
                                        <p:cTn dur="1250"/>
                                        <p:tgtEl>
                                          <p:spTgt spid="1574"/>
                                        </p:tgtEl>
                                        <p:attrNameLst>
                                          <p:attrName>ppt_y</p:attrName>
                                        </p:attrNameLst>
                                      </p:cBhvr>
                                      <p:tavLst>
                                        <p:tav fmla="" tm="0">
                                          <p:val>
                                            <p:strVal val="#ppt_y+1"/>
                                          </p:val>
                                        </p:tav>
                                        <p:tav fmla="" tm="100000">
                                          <p:val>
                                            <p:strVal val="#ppt_y"/>
                                          </p:val>
                                        </p:tav>
                                      </p:tavLst>
                                    </p:anim>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1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500"/>
                                        <p:tgtEl>
                                          <p:spTgt spid="1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49"/>
          <p:cNvSpPr/>
          <p:nvPr/>
        </p:nvSpPr>
        <p:spPr>
          <a:xfrm>
            <a:off x="-1" y="0"/>
            <a:ext cx="12192001" cy="6858000"/>
          </a:xfrm>
          <a:prstGeom prst="roundRect">
            <a:avLst>
              <a:gd fmla="val 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99" name="Google Shape;1599;p49"/>
          <p:cNvPicPr preferRelativeResize="0"/>
          <p:nvPr/>
        </p:nvPicPr>
        <p:blipFill rotWithShape="1">
          <a:blip r:embed="rId3">
            <a:alphaModFix/>
          </a:blip>
          <a:srcRect b="0" l="22925" r="18617" t="0"/>
          <a:stretch/>
        </p:blipFill>
        <p:spPr>
          <a:xfrm>
            <a:off x="4987996" y="1838432"/>
            <a:ext cx="2216008" cy="1895368"/>
          </a:xfrm>
          <a:prstGeom prst="rect">
            <a:avLst/>
          </a:prstGeom>
          <a:noFill/>
          <a:ln>
            <a:noFill/>
          </a:ln>
        </p:spPr>
      </p:pic>
      <p:sp>
        <p:nvSpPr>
          <p:cNvPr id="1600" name="Google Shape;1600;p49"/>
          <p:cNvSpPr txBox="1"/>
          <p:nvPr/>
        </p:nvSpPr>
        <p:spPr>
          <a:xfrm>
            <a:off x="3077497" y="3733800"/>
            <a:ext cx="632214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lt1"/>
                </a:solidFill>
                <a:latin typeface="Calibri"/>
                <a:ea typeface="Calibri"/>
                <a:cs typeface="Calibri"/>
                <a:sym typeface="Calibri"/>
              </a:rPr>
              <a:t>THANKS FOR WATCHING!</a:t>
            </a:r>
            <a:endParaRPr b="1" sz="4400">
              <a:solidFill>
                <a:schemeClr val="lt1"/>
              </a:solidFill>
              <a:latin typeface="Calibri"/>
              <a:ea typeface="Calibri"/>
              <a:cs typeface="Calibri"/>
              <a:sym typeface="Calibri"/>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1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Background pattern&#10;&#10;Description automatically generated" id="132" name="Google Shape;132;p16"/>
          <p:cNvPicPr preferRelativeResize="0"/>
          <p:nvPr/>
        </p:nvPicPr>
        <p:blipFill rotWithShape="1">
          <a:blip r:embed="rId3">
            <a:alphaModFix/>
          </a:blip>
          <a:srcRect b="4343" l="0" r="0" t="5672"/>
          <a:stretch/>
        </p:blipFill>
        <p:spPr>
          <a:xfrm>
            <a:off x="20" y="-24685"/>
            <a:ext cx="12191980" cy="6882685"/>
          </a:xfrm>
          <a:prstGeom prst="rect">
            <a:avLst/>
          </a:prstGeom>
          <a:noFill/>
          <a:ln>
            <a:noFill/>
          </a:ln>
        </p:spPr>
      </p:pic>
      <p:grpSp>
        <p:nvGrpSpPr>
          <p:cNvPr id="133" name="Google Shape;133;p16"/>
          <p:cNvGrpSpPr/>
          <p:nvPr/>
        </p:nvGrpSpPr>
        <p:grpSpPr>
          <a:xfrm>
            <a:off x="0" y="6262577"/>
            <a:ext cx="12277502" cy="614395"/>
            <a:chOff x="0" y="6262577"/>
            <a:chExt cx="12277502" cy="614395"/>
          </a:xfrm>
        </p:grpSpPr>
        <p:sp>
          <p:nvSpPr>
            <p:cNvPr id="134" name="Google Shape;134;p16"/>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5" name="Google Shape;135;p16"/>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36" name="Google Shape;136;p16"/>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37" name="Google Shape;137;p16"/>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38" name="Google Shape;138;p16"/>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39" name="Google Shape;139;p16"/>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40" name="Google Shape;140;p16"/>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41" name="Google Shape;141;p16"/>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42" name="Google Shape;142;p16"/>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43" name="Google Shape;143;p16"/>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44" name="Google Shape;144;p16"/>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45" name="Google Shape;145;p16"/>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grpSp>
        <p:nvGrpSpPr>
          <p:cNvPr id="146" name="Google Shape;146;p16"/>
          <p:cNvGrpSpPr/>
          <p:nvPr/>
        </p:nvGrpSpPr>
        <p:grpSpPr>
          <a:xfrm>
            <a:off x="-74866" y="74543"/>
            <a:ext cx="1228884" cy="881252"/>
            <a:chOff x="-74866" y="74543"/>
            <a:chExt cx="1228884" cy="881252"/>
          </a:xfrm>
        </p:grpSpPr>
        <p:pic>
          <p:nvPicPr>
            <p:cNvPr id="147" name="Google Shape;147;p16"/>
            <p:cNvPicPr preferRelativeResize="0"/>
            <p:nvPr/>
          </p:nvPicPr>
          <p:blipFill rotWithShape="1">
            <a:blip r:embed="rId12">
              <a:alphaModFix/>
            </a:blip>
            <a:srcRect b="87565" l="0" r="92859" t="-1"/>
            <a:stretch/>
          </p:blipFill>
          <p:spPr>
            <a:xfrm>
              <a:off x="218747" y="74543"/>
              <a:ext cx="607978" cy="595424"/>
            </a:xfrm>
            <a:prstGeom prst="rect">
              <a:avLst/>
            </a:prstGeom>
            <a:noFill/>
            <a:ln>
              <a:noFill/>
            </a:ln>
          </p:spPr>
        </p:pic>
        <p:sp>
          <p:nvSpPr>
            <p:cNvPr id="148" name="Google Shape;148;p16"/>
            <p:cNvSpPr txBox="1"/>
            <p:nvPr/>
          </p:nvSpPr>
          <p:spPr>
            <a:xfrm>
              <a:off x="-74866" y="617241"/>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Tên nhóm</a:t>
              </a:r>
              <a:endParaRPr sz="1600">
                <a:solidFill>
                  <a:schemeClr val="lt1"/>
                </a:solidFill>
                <a:latin typeface="Calibri"/>
                <a:ea typeface="Calibri"/>
                <a:cs typeface="Calibri"/>
                <a:sym typeface="Calibri"/>
              </a:endParaRPr>
            </a:p>
          </p:txBody>
        </p:sp>
      </p:grpSp>
      <p:grpSp>
        <p:nvGrpSpPr>
          <p:cNvPr id="149" name="Google Shape;149;p16"/>
          <p:cNvGrpSpPr/>
          <p:nvPr/>
        </p:nvGrpSpPr>
        <p:grpSpPr>
          <a:xfrm>
            <a:off x="-85482" y="3576245"/>
            <a:ext cx="1228884" cy="1035213"/>
            <a:chOff x="-69793" y="990686"/>
            <a:chExt cx="1228884" cy="1035213"/>
          </a:xfrm>
        </p:grpSpPr>
        <p:pic>
          <p:nvPicPr>
            <p:cNvPr id="150" name="Google Shape;150;p16"/>
            <p:cNvPicPr preferRelativeResize="0"/>
            <p:nvPr/>
          </p:nvPicPr>
          <p:blipFill rotWithShape="1">
            <a:blip r:embed="rId13">
              <a:alphaModFix/>
            </a:blip>
            <a:srcRect b="70505" l="0" r="93219" t="17682"/>
            <a:stretch/>
          </p:blipFill>
          <p:spPr>
            <a:xfrm>
              <a:off x="161522" y="990686"/>
              <a:ext cx="722425" cy="707897"/>
            </a:xfrm>
            <a:prstGeom prst="rect">
              <a:avLst/>
            </a:prstGeom>
            <a:noFill/>
            <a:ln>
              <a:noFill/>
            </a:ln>
          </p:spPr>
        </p:pic>
        <p:sp>
          <p:nvSpPr>
            <p:cNvPr id="151" name="Google Shape;151;p16"/>
            <p:cNvSpPr txBox="1"/>
            <p:nvPr/>
          </p:nvSpPr>
          <p:spPr>
            <a:xfrm>
              <a:off x="-69793" y="1687345"/>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PC này</a:t>
              </a:r>
              <a:endParaRPr sz="1600">
                <a:solidFill>
                  <a:schemeClr val="lt1"/>
                </a:solidFill>
                <a:latin typeface="Calibri"/>
                <a:ea typeface="Calibri"/>
                <a:cs typeface="Calibri"/>
                <a:sym typeface="Calibri"/>
              </a:endParaRPr>
            </a:p>
          </p:txBody>
        </p:sp>
      </p:grpSp>
      <p:grpSp>
        <p:nvGrpSpPr>
          <p:cNvPr id="152" name="Google Shape;152;p16"/>
          <p:cNvGrpSpPr/>
          <p:nvPr/>
        </p:nvGrpSpPr>
        <p:grpSpPr>
          <a:xfrm>
            <a:off x="-85482" y="2323545"/>
            <a:ext cx="1228884" cy="1197052"/>
            <a:chOff x="-85482" y="2231948"/>
            <a:chExt cx="1228884" cy="1197052"/>
          </a:xfrm>
        </p:grpSpPr>
        <p:pic>
          <p:nvPicPr>
            <p:cNvPr id="153" name="Google Shape;153;p16"/>
            <p:cNvPicPr preferRelativeResize="0"/>
            <p:nvPr/>
          </p:nvPicPr>
          <p:blipFill rotWithShape="1">
            <a:blip r:embed="rId14">
              <a:alphaModFix/>
            </a:blip>
            <a:srcRect b="50000" l="0" r="93219" t="34223"/>
            <a:stretch/>
          </p:blipFill>
          <p:spPr>
            <a:xfrm>
              <a:off x="130374" y="2231948"/>
              <a:ext cx="750028" cy="981656"/>
            </a:xfrm>
            <a:prstGeom prst="rect">
              <a:avLst/>
            </a:prstGeom>
            <a:noFill/>
            <a:ln>
              <a:noFill/>
            </a:ln>
          </p:spPr>
        </p:pic>
        <p:sp>
          <p:nvSpPr>
            <p:cNvPr id="154" name="Google Shape;154;p16"/>
            <p:cNvSpPr txBox="1"/>
            <p:nvPr/>
          </p:nvSpPr>
          <p:spPr>
            <a:xfrm>
              <a:off x="-85482" y="3090446"/>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Thùng rác</a:t>
              </a:r>
              <a:endParaRPr sz="1600">
                <a:solidFill>
                  <a:schemeClr val="lt1"/>
                </a:solidFill>
                <a:latin typeface="Calibri"/>
                <a:ea typeface="Calibri"/>
                <a:cs typeface="Calibri"/>
                <a:sym typeface="Calibri"/>
              </a:endParaRPr>
            </a:p>
          </p:txBody>
        </p:sp>
      </p:grpSp>
      <p:grpSp>
        <p:nvGrpSpPr>
          <p:cNvPr id="155" name="Google Shape;155;p16"/>
          <p:cNvGrpSpPr/>
          <p:nvPr/>
        </p:nvGrpSpPr>
        <p:grpSpPr>
          <a:xfrm>
            <a:off x="-85482" y="963372"/>
            <a:ext cx="1228884" cy="1144777"/>
            <a:chOff x="-135894" y="3517549"/>
            <a:chExt cx="1228884" cy="1144777"/>
          </a:xfrm>
        </p:grpSpPr>
        <p:pic>
          <p:nvPicPr>
            <p:cNvPr id="156" name="Google Shape;156;p16"/>
            <p:cNvPicPr preferRelativeResize="0"/>
            <p:nvPr/>
          </p:nvPicPr>
          <p:blipFill rotWithShape="1">
            <a:blip r:embed="rId15">
              <a:alphaModFix/>
            </a:blip>
            <a:srcRect b="31392" l="0" r="93219" t="52686"/>
            <a:stretch/>
          </p:blipFill>
          <p:spPr>
            <a:xfrm>
              <a:off x="78223" y="3517549"/>
              <a:ext cx="800651" cy="1057514"/>
            </a:xfrm>
            <a:prstGeom prst="rect">
              <a:avLst/>
            </a:prstGeom>
            <a:noFill/>
            <a:ln>
              <a:noFill/>
            </a:ln>
          </p:spPr>
        </p:pic>
        <p:sp>
          <p:nvSpPr>
            <p:cNvPr id="157" name="Google Shape;157;p16"/>
            <p:cNvSpPr txBox="1"/>
            <p:nvPr/>
          </p:nvSpPr>
          <p:spPr>
            <a:xfrm>
              <a:off x="-135894" y="4323772"/>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Giới Thiệu</a:t>
              </a:r>
              <a:endParaRPr sz="1600">
                <a:solidFill>
                  <a:schemeClr val="lt1"/>
                </a:solidFill>
                <a:latin typeface="Calibri"/>
                <a:ea typeface="Calibri"/>
                <a:cs typeface="Calibri"/>
                <a:sym typeface="Calibri"/>
              </a:endParaRPr>
            </a:p>
          </p:txBody>
        </p:sp>
      </p:grpSp>
      <p:grpSp>
        <p:nvGrpSpPr>
          <p:cNvPr id="158" name="Google Shape;158;p16"/>
          <p:cNvGrpSpPr/>
          <p:nvPr/>
        </p:nvGrpSpPr>
        <p:grpSpPr>
          <a:xfrm>
            <a:off x="-56130" y="4728467"/>
            <a:ext cx="1228884" cy="1417101"/>
            <a:chOff x="-74866" y="4719589"/>
            <a:chExt cx="1228884" cy="1417101"/>
          </a:xfrm>
        </p:grpSpPr>
        <p:pic>
          <p:nvPicPr>
            <p:cNvPr id="159" name="Google Shape;159;p16"/>
            <p:cNvPicPr preferRelativeResize="0"/>
            <p:nvPr/>
          </p:nvPicPr>
          <p:blipFill rotWithShape="1">
            <a:blip r:embed="rId16">
              <a:alphaModFix/>
            </a:blip>
            <a:srcRect b="17509" l="0" r="92791" t="70183"/>
            <a:stretch/>
          </p:blipFill>
          <p:spPr>
            <a:xfrm>
              <a:off x="100139" y="4719589"/>
              <a:ext cx="878874" cy="844062"/>
            </a:xfrm>
            <a:prstGeom prst="rect">
              <a:avLst/>
            </a:prstGeom>
            <a:noFill/>
            <a:ln>
              <a:noFill/>
            </a:ln>
          </p:spPr>
        </p:pic>
        <p:sp>
          <p:nvSpPr>
            <p:cNvPr id="160" name="Google Shape;160;p16"/>
            <p:cNvSpPr txBox="1"/>
            <p:nvPr/>
          </p:nvSpPr>
          <p:spPr>
            <a:xfrm>
              <a:off x="-74866" y="5551915"/>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Panel điều khiển</a:t>
              </a:r>
              <a:endParaRPr sz="1600">
                <a:solidFill>
                  <a:schemeClr val="lt1"/>
                </a:solidFill>
                <a:latin typeface="Calibri"/>
                <a:ea typeface="Calibri"/>
                <a:cs typeface="Calibri"/>
                <a:sym typeface="Calibri"/>
              </a:endParaRPr>
            </a:p>
          </p:txBody>
        </p:sp>
      </p:grpSp>
      <p:grpSp>
        <p:nvGrpSpPr>
          <p:cNvPr id="161" name="Google Shape;161;p16"/>
          <p:cNvGrpSpPr/>
          <p:nvPr/>
        </p:nvGrpSpPr>
        <p:grpSpPr>
          <a:xfrm>
            <a:off x="1132103" y="2627"/>
            <a:ext cx="1228884" cy="1213773"/>
            <a:chOff x="992163" y="8905"/>
            <a:chExt cx="1228884" cy="1213773"/>
          </a:xfrm>
        </p:grpSpPr>
        <p:pic>
          <p:nvPicPr>
            <p:cNvPr id="162" name="Google Shape;162;p16">
              <a:hlinkClick action="ppaction://hlinksldjump" r:id="rId17"/>
            </p:cNvPr>
            <p:cNvPicPr preferRelativeResize="0"/>
            <p:nvPr/>
          </p:nvPicPr>
          <p:blipFill rotWithShape="1">
            <a:blip r:embed="rId18">
              <a:alphaModFix/>
            </a:blip>
            <a:srcRect b="44646" l="45741" r="45274" t="38826"/>
            <a:stretch/>
          </p:blipFill>
          <p:spPr>
            <a:xfrm>
              <a:off x="1250819" y="8905"/>
              <a:ext cx="711573" cy="736344"/>
            </a:xfrm>
            <a:prstGeom prst="rect">
              <a:avLst/>
            </a:prstGeom>
            <a:noFill/>
            <a:ln>
              <a:noFill/>
            </a:ln>
          </p:spPr>
        </p:pic>
        <p:sp>
          <p:nvSpPr>
            <p:cNvPr id="163" name="Google Shape;163;p16"/>
            <p:cNvSpPr txBox="1"/>
            <p:nvPr/>
          </p:nvSpPr>
          <p:spPr>
            <a:xfrm>
              <a:off x="992163" y="637903"/>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Thành viên trong nhóm</a:t>
              </a:r>
              <a:endParaRPr sz="1600">
                <a:solidFill>
                  <a:schemeClr val="lt1"/>
                </a:solidFill>
                <a:latin typeface="Calibri"/>
                <a:ea typeface="Calibri"/>
                <a:cs typeface="Calibri"/>
                <a:sym typeface="Calibri"/>
              </a:endParaRPr>
            </a:p>
          </p:txBody>
        </p:sp>
      </p:grpSp>
      <p:grpSp>
        <p:nvGrpSpPr>
          <p:cNvPr id="164" name="Google Shape;164;p16"/>
          <p:cNvGrpSpPr/>
          <p:nvPr/>
        </p:nvGrpSpPr>
        <p:grpSpPr>
          <a:xfrm>
            <a:off x="1086718" y="1213294"/>
            <a:ext cx="1228884" cy="1293865"/>
            <a:chOff x="1086718" y="1213294"/>
            <a:chExt cx="1228884" cy="1293865"/>
          </a:xfrm>
        </p:grpSpPr>
        <p:pic>
          <p:nvPicPr>
            <p:cNvPr id="165" name="Google Shape;165;p16">
              <a:hlinkClick action="ppaction://hlinksldjump" r:id="rId19"/>
            </p:cNvPr>
            <p:cNvPicPr preferRelativeResize="0"/>
            <p:nvPr/>
          </p:nvPicPr>
          <p:blipFill rotWithShape="1">
            <a:blip r:embed="rId20">
              <a:alphaModFix/>
            </a:blip>
            <a:srcRect b="44646" l="45659" r="44863" t="39934"/>
            <a:stretch/>
          </p:blipFill>
          <p:spPr>
            <a:xfrm>
              <a:off x="1342064" y="1213294"/>
              <a:ext cx="808961" cy="740324"/>
            </a:xfrm>
            <a:prstGeom prst="rect">
              <a:avLst/>
            </a:prstGeom>
            <a:noFill/>
            <a:ln>
              <a:noFill/>
            </a:ln>
          </p:spPr>
        </p:pic>
        <p:sp>
          <p:nvSpPr>
            <p:cNvPr id="166" name="Google Shape;166;p16"/>
            <p:cNvSpPr txBox="1"/>
            <p:nvPr/>
          </p:nvSpPr>
          <p:spPr>
            <a:xfrm>
              <a:off x="1086718" y="1922384"/>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Nội dung bài học</a:t>
              </a:r>
              <a:endParaRPr sz="1600">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30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30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0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Background pattern&#10;&#10;Description automatically generated" id="171" name="Google Shape;171;p17"/>
          <p:cNvPicPr preferRelativeResize="0"/>
          <p:nvPr/>
        </p:nvPicPr>
        <p:blipFill rotWithShape="1">
          <a:blip r:embed="rId3">
            <a:alphaModFix/>
          </a:blip>
          <a:srcRect b="4343" l="0" r="0" t="5672"/>
          <a:stretch/>
        </p:blipFill>
        <p:spPr>
          <a:xfrm>
            <a:off x="0" y="-9354"/>
            <a:ext cx="12191980" cy="6882685"/>
          </a:xfrm>
          <a:prstGeom prst="rect">
            <a:avLst/>
          </a:prstGeom>
          <a:noFill/>
          <a:ln>
            <a:noFill/>
          </a:ln>
        </p:spPr>
      </p:pic>
      <p:grpSp>
        <p:nvGrpSpPr>
          <p:cNvPr id="172" name="Google Shape;172;p17"/>
          <p:cNvGrpSpPr/>
          <p:nvPr/>
        </p:nvGrpSpPr>
        <p:grpSpPr>
          <a:xfrm>
            <a:off x="0" y="6262577"/>
            <a:ext cx="12277502" cy="614395"/>
            <a:chOff x="0" y="6262577"/>
            <a:chExt cx="12277502" cy="614395"/>
          </a:xfrm>
        </p:grpSpPr>
        <p:sp>
          <p:nvSpPr>
            <p:cNvPr id="173" name="Google Shape;173;p17"/>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4" name="Google Shape;174;p17"/>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175" name="Google Shape;175;p17"/>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176" name="Google Shape;176;p17"/>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177" name="Google Shape;177;p17"/>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178" name="Google Shape;178;p17"/>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179" name="Google Shape;179;p17"/>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180" name="Google Shape;180;p17"/>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181" name="Google Shape;181;p17"/>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182" name="Google Shape;182;p17"/>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183" name="Google Shape;183;p17"/>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184" name="Google Shape;184;p17"/>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grpSp>
        <p:nvGrpSpPr>
          <p:cNvPr id="185" name="Google Shape;185;p17"/>
          <p:cNvGrpSpPr/>
          <p:nvPr/>
        </p:nvGrpSpPr>
        <p:grpSpPr>
          <a:xfrm>
            <a:off x="-74866" y="74543"/>
            <a:ext cx="1228884" cy="881252"/>
            <a:chOff x="-74866" y="74543"/>
            <a:chExt cx="1228884" cy="881252"/>
          </a:xfrm>
        </p:grpSpPr>
        <p:pic>
          <p:nvPicPr>
            <p:cNvPr id="186" name="Google Shape;186;p17"/>
            <p:cNvPicPr preferRelativeResize="0"/>
            <p:nvPr/>
          </p:nvPicPr>
          <p:blipFill rotWithShape="1">
            <a:blip r:embed="rId12">
              <a:alphaModFix/>
            </a:blip>
            <a:srcRect b="87565" l="0" r="92859" t="-1"/>
            <a:stretch/>
          </p:blipFill>
          <p:spPr>
            <a:xfrm>
              <a:off x="218747" y="74543"/>
              <a:ext cx="607978" cy="595424"/>
            </a:xfrm>
            <a:prstGeom prst="rect">
              <a:avLst/>
            </a:prstGeom>
            <a:noFill/>
            <a:ln>
              <a:noFill/>
            </a:ln>
          </p:spPr>
        </p:pic>
        <p:sp>
          <p:nvSpPr>
            <p:cNvPr id="187" name="Google Shape;187;p17"/>
            <p:cNvSpPr txBox="1"/>
            <p:nvPr/>
          </p:nvSpPr>
          <p:spPr>
            <a:xfrm>
              <a:off x="-74866" y="617241"/>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Tên nhóm</a:t>
              </a:r>
              <a:endParaRPr sz="1600">
                <a:solidFill>
                  <a:schemeClr val="lt1"/>
                </a:solidFill>
                <a:latin typeface="Calibri"/>
                <a:ea typeface="Calibri"/>
                <a:cs typeface="Calibri"/>
                <a:sym typeface="Calibri"/>
              </a:endParaRPr>
            </a:p>
          </p:txBody>
        </p:sp>
      </p:grpSp>
      <p:grpSp>
        <p:nvGrpSpPr>
          <p:cNvPr id="188" name="Google Shape;188;p17"/>
          <p:cNvGrpSpPr/>
          <p:nvPr/>
        </p:nvGrpSpPr>
        <p:grpSpPr>
          <a:xfrm>
            <a:off x="-109054" y="3615876"/>
            <a:ext cx="1228884" cy="1035213"/>
            <a:chOff x="-69793" y="990686"/>
            <a:chExt cx="1228884" cy="1035213"/>
          </a:xfrm>
        </p:grpSpPr>
        <p:pic>
          <p:nvPicPr>
            <p:cNvPr id="189" name="Google Shape;189;p17"/>
            <p:cNvPicPr preferRelativeResize="0"/>
            <p:nvPr/>
          </p:nvPicPr>
          <p:blipFill rotWithShape="1">
            <a:blip r:embed="rId13">
              <a:alphaModFix/>
            </a:blip>
            <a:srcRect b="70505" l="0" r="93219" t="17682"/>
            <a:stretch/>
          </p:blipFill>
          <p:spPr>
            <a:xfrm>
              <a:off x="161522" y="990686"/>
              <a:ext cx="722425" cy="707897"/>
            </a:xfrm>
            <a:prstGeom prst="rect">
              <a:avLst/>
            </a:prstGeom>
            <a:noFill/>
            <a:ln>
              <a:noFill/>
            </a:ln>
          </p:spPr>
        </p:pic>
        <p:sp>
          <p:nvSpPr>
            <p:cNvPr id="190" name="Google Shape;190;p17"/>
            <p:cNvSpPr txBox="1"/>
            <p:nvPr/>
          </p:nvSpPr>
          <p:spPr>
            <a:xfrm>
              <a:off x="-69793" y="1687345"/>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PC này</a:t>
              </a:r>
              <a:endParaRPr sz="1600">
                <a:solidFill>
                  <a:schemeClr val="lt1"/>
                </a:solidFill>
                <a:latin typeface="Calibri"/>
                <a:ea typeface="Calibri"/>
                <a:cs typeface="Calibri"/>
                <a:sym typeface="Calibri"/>
              </a:endParaRPr>
            </a:p>
          </p:txBody>
        </p:sp>
      </p:grpSp>
      <p:grpSp>
        <p:nvGrpSpPr>
          <p:cNvPr id="191" name="Google Shape;191;p17"/>
          <p:cNvGrpSpPr/>
          <p:nvPr/>
        </p:nvGrpSpPr>
        <p:grpSpPr>
          <a:xfrm>
            <a:off x="-85482" y="2323545"/>
            <a:ext cx="1228884" cy="1197052"/>
            <a:chOff x="-85482" y="2231948"/>
            <a:chExt cx="1228884" cy="1197052"/>
          </a:xfrm>
        </p:grpSpPr>
        <p:pic>
          <p:nvPicPr>
            <p:cNvPr id="192" name="Google Shape;192;p17"/>
            <p:cNvPicPr preferRelativeResize="0"/>
            <p:nvPr/>
          </p:nvPicPr>
          <p:blipFill rotWithShape="1">
            <a:blip r:embed="rId14">
              <a:alphaModFix/>
            </a:blip>
            <a:srcRect b="50000" l="0" r="93219" t="34223"/>
            <a:stretch/>
          </p:blipFill>
          <p:spPr>
            <a:xfrm>
              <a:off x="130374" y="2231948"/>
              <a:ext cx="750028" cy="981656"/>
            </a:xfrm>
            <a:prstGeom prst="rect">
              <a:avLst/>
            </a:prstGeom>
            <a:noFill/>
            <a:ln>
              <a:noFill/>
            </a:ln>
          </p:spPr>
        </p:pic>
        <p:sp>
          <p:nvSpPr>
            <p:cNvPr id="193" name="Google Shape;193;p17"/>
            <p:cNvSpPr txBox="1"/>
            <p:nvPr/>
          </p:nvSpPr>
          <p:spPr>
            <a:xfrm>
              <a:off x="-85482" y="3090446"/>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Thùng rác</a:t>
              </a:r>
              <a:endParaRPr sz="1600">
                <a:solidFill>
                  <a:schemeClr val="lt1"/>
                </a:solidFill>
                <a:latin typeface="Calibri"/>
                <a:ea typeface="Calibri"/>
                <a:cs typeface="Calibri"/>
                <a:sym typeface="Calibri"/>
              </a:endParaRPr>
            </a:p>
          </p:txBody>
        </p:sp>
      </p:grpSp>
      <p:grpSp>
        <p:nvGrpSpPr>
          <p:cNvPr id="194" name="Google Shape;194;p17"/>
          <p:cNvGrpSpPr/>
          <p:nvPr/>
        </p:nvGrpSpPr>
        <p:grpSpPr>
          <a:xfrm>
            <a:off x="-74866" y="1048715"/>
            <a:ext cx="1228884" cy="1144777"/>
            <a:chOff x="-135894" y="3517549"/>
            <a:chExt cx="1228884" cy="1144777"/>
          </a:xfrm>
        </p:grpSpPr>
        <p:pic>
          <p:nvPicPr>
            <p:cNvPr id="195" name="Google Shape;195;p17"/>
            <p:cNvPicPr preferRelativeResize="0"/>
            <p:nvPr/>
          </p:nvPicPr>
          <p:blipFill rotWithShape="1">
            <a:blip r:embed="rId15">
              <a:alphaModFix/>
            </a:blip>
            <a:srcRect b="31392" l="0" r="93219" t="52686"/>
            <a:stretch/>
          </p:blipFill>
          <p:spPr>
            <a:xfrm>
              <a:off x="78223" y="3517549"/>
              <a:ext cx="800651" cy="1057514"/>
            </a:xfrm>
            <a:prstGeom prst="rect">
              <a:avLst/>
            </a:prstGeom>
            <a:noFill/>
            <a:ln>
              <a:noFill/>
            </a:ln>
          </p:spPr>
        </p:pic>
        <p:sp>
          <p:nvSpPr>
            <p:cNvPr id="196" name="Google Shape;196;p17"/>
            <p:cNvSpPr txBox="1"/>
            <p:nvPr/>
          </p:nvSpPr>
          <p:spPr>
            <a:xfrm>
              <a:off x="-135894" y="4323772"/>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Giới Thiệu</a:t>
              </a:r>
              <a:endParaRPr sz="1600">
                <a:solidFill>
                  <a:schemeClr val="lt1"/>
                </a:solidFill>
                <a:latin typeface="Calibri"/>
                <a:ea typeface="Calibri"/>
                <a:cs typeface="Calibri"/>
                <a:sym typeface="Calibri"/>
              </a:endParaRPr>
            </a:p>
          </p:txBody>
        </p:sp>
      </p:grpSp>
      <p:grpSp>
        <p:nvGrpSpPr>
          <p:cNvPr id="197" name="Google Shape;197;p17"/>
          <p:cNvGrpSpPr/>
          <p:nvPr/>
        </p:nvGrpSpPr>
        <p:grpSpPr>
          <a:xfrm>
            <a:off x="-56130" y="4728467"/>
            <a:ext cx="1228884" cy="1417101"/>
            <a:chOff x="-74866" y="4719589"/>
            <a:chExt cx="1228884" cy="1417101"/>
          </a:xfrm>
        </p:grpSpPr>
        <p:pic>
          <p:nvPicPr>
            <p:cNvPr id="198" name="Google Shape;198;p17"/>
            <p:cNvPicPr preferRelativeResize="0"/>
            <p:nvPr/>
          </p:nvPicPr>
          <p:blipFill rotWithShape="1">
            <a:blip r:embed="rId16">
              <a:alphaModFix/>
            </a:blip>
            <a:srcRect b="17509" l="0" r="92791" t="70183"/>
            <a:stretch/>
          </p:blipFill>
          <p:spPr>
            <a:xfrm>
              <a:off x="100139" y="4719589"/>
              <a:ext cx="878874" cy="844062"/>
            </a:xfrm>
            <a:prstGeom prst="rect">
              <a:avLst/>
            </a:prstGeom>
            <a:noFill/>
            <a:ln>
              <a:noFill/>
            </a:ln>
          </p:spPr>
        </p:pic>
        <p:sp>
          <p:nvSpPr>
            <p:cNvPr id="199" name="Google Shape;199;p17"/>
            <p:cNvSpPr txBox="1"/>
            <p:nvPr/>
          </p:nvSpPr>
          <p:spPr>
            <a:xfrm>
              <a:off x="-74866" y="5551915"/>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Panel điều khiển</a:t>
              </a:r>
              <a:endParaRPr sz="1600">
                <a:solidFill>
                  <a:schemeClr val="lt1"/>
                </a:solidFill>
                <a:latin typeface="Calibri"/>
                <a:ea typeface="Calibri"/>
                <a:cs typeface="Calibri"/>
                <a:sym typeface="Calibri"/>
              </a:endParaRPr>
            </a:p>
          </p:txBody>
        </p:sp>
      </p:grpSp>
      <p:grpSp>
        <p:nvGrpSpPr>
          <p:cNvPr id="200" name="Google Shape;200;p17"/>
          <p:cNvGrpSpPr/>
          <p:nvPr/>
        </p:nvGrpSpPr>
        <p:grpSpPr>
          <a:xfrm>
            <a:off x="1132103" y="2627"/>
            <a:ext cx="1228884" cy="1213773"/>
            <a:chOff x="992163" y="8905"/>
            <a:chExt cx="1228884" cy="1213773"/>
          </a:xfrm>
        </p:grpSpPr>
        <p:pic>
          <p:nvPicPr>
            <p:cNvPr id="201" name="Google Shape;201;p17">
              <a:hlinkClick action="ppaction://hlinksldjump" r:id="rId17"/>
            </p:cNvPr>
            <p:cNvPicPr preferRelativeResize="0"/>
            <p:nvPr/>
          </p:nvPicPr>
          <p:blipFill rotWithShape="1">
            <a:blip r:embed="rId18">
              <a:alphaModFix/>
            </a:blip>
            <a:srcRect b="44646" l="45741" r="45274" t="38826"/>
            <a:stretch/>
          </p:blipFill>
          <p:spPr>
            <a:xfrm>
              <a:off x="1250819" y="8905"/>
              <a:ext cx="711573" cy="736344"/>
            </a:xfrm>
            <a:prstGeom prst="rect">
              <a:avLst/>
            </a:prstGeom>
            <a:noFill/>
            <a:ln>
              <a:noFill/>
            </a:ln>
          </p:spPr>
        </p:pic>
        <p:sp>
          <p:nvSpPr>
            <p:cNvPr id="202" name="Google Shape;202;p17"/>
            <p:cNvSpPr txBox="1"/>
            <p:nvPr/>
          </p:nvSpPr>
          <p:spPr>
            <a:xfrm>
              <a:off x="992163" y="637903"/>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Thành viên trong nhóm</a:t>
              </a:r>
              <a:endParaRPr sz="1600">
                <a:solidFill>
                  <a:schemeClr val="lt1"/>
                </a:solidFill>
                <a:latin typeface="Calibri"/>
                <a:ea typeface="Calibri"/>
                <a:cs typeface="Calibri"/>
                <a:sym typeface="Calibri"/>
              </a:endParaRPr>
            </a:p>
          </p:txBody>
        </p:sp>
      </p:grpSp>
      <p:grpSp>
        <p:nvGrpSpPr>
          <p:cNvPr id="203" name="Google Shape;203;p17"/>
          <p:cNvGrpSpPr/>
          <p:nvPr/>
        </p:nvGrpSpPr>
        <p:grpSpPr>
          <a:xfrm>
            <a:off x="1086718" y="1213294"/>
            <a:ext cx="1228884" cy="1293865"/>
            <a:chOff x="1086718" y="1213294"/>
            <a:chExt cx="1228884" cy="1293865"/>
          </a:xfrm>
        </p:grpSpPr>
        <p:pic>
          <p:nvPicPr>
            <p:cNvPr id="204" name="Google Shape;204;p17">
              <a:hlinkClick action="ppaction://hlinksldjump" r:id="rId19"/>
            </p:cNvPr>
            <p:cNvPicPr preferRelativeResize="0"/>
            <p:nvPr/>
          </p:nvPicPr>
          <p:blipFill rotWithShape="1">
            <a:blip r:embed="rId20">
              <a:alphaModFix/>
            </a:blip>
            <a:srcRect b="44646" l="45659" r="44863" t="39934"/>
            <a:stretch/>
          </p:blipFill>
          <p:spPr>
            <a:xfrm>
              <a:off x="1342064" y="1213294"/>
              <a:ext cx="808961" cy="740324"/>
            </a:xfrm>
            <a:prstGeom prst="rect">
              <a:avLst/>
            </a:prstGeom>
            <a:noFill/>
            <a:ln>
              <a:noFill/>
            </a:ln>
          </p:spPr>
        </p:pic>
        <p:sp>
          <p:nvSpPr>
            <p:cNvPr id="205" name="Google Shape;205;p17"/>
            <p:cNvSpPr txBox="1"/>
            <p:nvPr/>
          </p:nvSpPr>
          <p:spPr>
            <a:xfrm>
              <a:off x="1086718" y="1922384"/>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Nội dung bài học</a:t>
              </a:r>
              <a:endParaRPr sz="1600">
                <a:solidFill>
                  <a:schemeClr val="lt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descr="Background pattern&#10;&#10;Description automatically generated" id="210" name="Google Shape;210;p18"/>
          <p:cNvPicPr preferRelativeResize="0"/>
          <p:nvPr/>
        </p:nvPicPr>
        <p:blipFill rotWithShape="1">
          <a:blip r:embed="rId3">
            <a:alphaModFix/>
          </a:blip>
          <a:srcRect b="4343" l="0" r="0" t="5672"/>
          <a:stretch/>
        </p:blipFill>
        <p:spPr>
          <a:xfrm>
            <a:off x="20" y="-1"/>
            <a:ext cx="12191980" cy="6839211"/>
          </a:xfrm>
          <a:prstGeom prst="rect">
            <a:avLst/>
          </a:prstGeom>
          <a:noFill/>
          <a:ln>
            <a:noFill/>
          </a:ln>
        </p:spPr>
      </p:pic>
      <p:grpSp>
        <p:nvGrpSpPr>
          <p:cNvPr id="211" name="Google Shape;211;p18"/>
          <p:cNvGrpSpPr/>
          <p:nvPr/>
        </p:nvGrpSpPr>
        <p:grpSpPr>
          <a:xfrm>
            <a:off x="0" y="6262577"/>
            <a:ext cx="12277502" cy="614395"/>
            <a:chOff x="0" y="6262577"/>
            <a:chExt cx="12277502" cy="614395"/>
          </a:xfrm>
        </p:grpSpPr>
        <p:sp>
          <p:nvSpPr>
            <p:cNvPr id="212" name="Google Shape;212;p18"/>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3" name="Google Shape;213;p18"/>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214" name="Google Shape;214;p18"/>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215" name="Google Shape;215;p18"/>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216" name="Google Shape;216;p18"/>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217" name="Google Shape;217;p18"/>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218" name="Google Shape;218;p18"/>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219" name="Google Shape;219;p18"/>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220" name="Google Shape;220;p18"/>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221" name="Google Shape;221;p18"/>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222" name="Google Shape;222;p18"/>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223" name="Google Shape;223;p18"/>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grpSp>
        <p:nvGrpSpPr>
          <p:cNvPr id="224" name="Google Shape;224;p18"/>
          <p:cNvGrpSpPr/>
          <p:nvPr/>
        </p:nvGrpSpPr>
        <p:grpSpPr>
          <a:xfrm>
            <a:off x="-74866" y="74543"/>
            <a:ext cx="1228884" cy="881252"/>
            <a:chOff x="-74866" y="74543"/>
            <a:chExt cx="1228884" cy="881252"/>
          </a:xfrm>
        </p:grpSpPr>
        <p:pic>
          <p:nvPicPr>
            <p:cNvPr id="225" name="Google Shape;225;p18"/>
            <p:cNvPicPr preferRelativeResize="0"/>
            <p:nvPr/>
          </p:nvPicPr>
          <p:blipFill rotWithShape="1">
            <a:blip r:embed="rId12">
              <a:alphaModFix/>
            </a:blip>
            <a:srcRect b="87565" l="0" r="92859" t="-1"/>
            <a:stretch/>
          </p:blipFill>
          <p:spPr>
            <a:xfrm>
              <a:off x="218747" y="74543"/>
              <a:ext cx="607978" cy="595424"/>
            </a:xfrm>
            <a:prstGeom prst="rect">
              <a:avLst/>
            </a:prstGeom>
            <a:noFill/>
            <a:ln>
              <a:noFill/>
            </a:ln>
          </p:spPr>
        </p:pic>
        <p:sp>
          <p:nvSpPr>
            <p:cNvPr id="226" name="Google Shape;226;p18"/>
            <p:cNvSpPr txBox="1"/>
            <p:nvPr/>
          </p:nvSpPr>
          <p:spPr>
            <a:xfrm>
              <a:off x="-74866" y="617241"/>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Tên nhóm</a:t>
              </a:r>
              <a:endParaRPr sz="1600">
                <a:solidFill>
                  <a:schemeClr val="lt1"/>
                </a:solidFill>
                <a:latin typeface="Calibri"/>
                <a:ea typeface="Calibri"/>
                <a:cs typeface="Calibri"/>
                <a:sym typeface="Calibri"/>
              </a:endParaRPr>
            </a:p>
          </p:txBody>
        </p:sp>
      </p:grpSp>
      <p:grpSp>
        <p:nvGrpSpPr>
          <p:cNvPr id="227" name="Google Shape;227;p18"/>
          <p:cNvGrpSpPr/>
          <p:nvPr/>
        </p:nvGrpSpPr>
        <p:grpSpPr>
          <a:xfrm>
            <a:off x="-85482" y="1193700"/>
            <a:ext cx="1228884" cy="1035213"/>
            <a:chOff x="-69793" y="990686"/>
            <a:chExt cx="1228884" cy="1035213"/>
          </a:xfrm>
        </p:grpSpPr>
        <p:pic>
          <p:nvPicPr>
            <p:cNvPr id="228" name="Google Shape;228;p18"/>
            <p:cNvPicPr preferRelativeResize="0"/>
            <p:nvPr/>
          </p:nvPicPr>
          <p:blipFill rotWithShape="1">
            <a:blip r:embed="rId13">
              <a:alphaModFix/>
            </a:blip>
            <a:srcRect b="70505" l="0" r="93219" t="17682"/>
            <a:stretch/>
          </p:blipFill>
          <p:spPr>
            <a:xfrm>
              <a:off x="161522" y="990686"/>
              <a:ext cx="722425" cy="707897"/>
            </a:xfrm>
            <a:prstGeom prst="rect">
              <a:avLst/>
            </a:prstGeom>
            <a:noFill/>
            <a:ln>
              <a:noFill/>
            </a:ln>
          </p:spPr>
        </p:pic>
        <p:sp>
          <p:nvSpPr>
            <p:cNvPr id="229" name="Google Shape;229;p18"/>
            <p:cNvSpPr txBox="1"/>
            <p:nvPr/>
          </p:nvSpPr>
          <p:spPr>
            <a:xfrm>
              <a:off x="-69793" y="1687345"/>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PC này</a:t>
              </a:r>
              <a:endParaRPr sz="1600">
                <a:solidFill>
                  <a:schemeClr val="lt1"/>
                </a:solidFill>
                <a:latin typeface="Calibri"/>
                <a:ea typeface="Calibri"/>
                <a:cs typeface="Calibri"/>
                <a:sym typeface="Calibri"/>
              </a:endParaRPr>
            </a:p>
          </p:txBody>
        </p:sp>
      </p:grpSp>
      <p:grpSp>
        <p:nvGrpSpPr>
          <p:cNvPr id="230" name="Google Shape;230;p18"/>
          <p:cNvGrpSpPr/>
          <p:nvPr/>
        </p:nvGrpSpPr>
        <p:grpSpPr>
          <a:xfrm>
            <a:off x="-85482" y="2323545"/>
            <a:ext cx="1228884" cy="1197052"/>
            <a:chOff x="-85482" y="2231948"/>
            <a:chExt cx="1228884" cy="1197052"/>
          </a:xfrm>
        </p:grpSpPr>
        <p:pic>
          <p:nvPicPr>
            <p:cNvPr id="231" name="Google Shape;231;p18"/>
            <p:cNvPicPr preferRelativeResize="0"/>
            <p:nvPr/>
          </p:nvPicPr>
          <p:blipFill rotWithShape="1">
            <a:blip r:embed="rId14">
              <a:alphaModFix/>
            </a:blip>
            <a:srcRect b="50000" l="0" r="93219" t="34223"/>
            <a:stretch/>
          </p:blipFill>
          <p:spPr>
            <a:xfrm>
              <a:off x="130374" y="2231948"/>
              <a:ext cx="750028" cy="981656"/>
            </a:xfrm>
            <a:prstGeom prst="rect">
              <a:avLst/>
            </a:prstGeom>
            <a:noFill/>
            <a:ln>
              <a:noFill/>
            </a:ln>
          </p:spPr>
        </p:pic>
        <p:sp>
          <p:nvSpPr>
            <p:cNvPr id="232" name="Google Shape;232;p18"/>
            <p:cNvSpPr txBox="1"/>
            <p:nvPr/>
          </p:nvSpPr>
          <p:spPr>
            <a:xfrm>
              <a:off x="-85482" y="3090446"/>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Thùng rác</a:t>
              </a:r>
              <a:endParaRPr sz="1600">
                <a:solidFill>
                  <a:schemeClr val="lt1"/>
                </a:solidFill>
                <a:latin typeface="Calibri"/>
                <a:ea typeface="Calibri"/>
                <a:cs typeface="Calibri"/>
                <a:sym typeface="Calibri"/>
              </a:endParaRPr>
            </a:p>
          </p:txBody>
        </p:sp>
      </p:grpSp>
      <p:grpSp>
        <p:nvGrpSpPr>
          <p:cNvPr id="233" name="Google Shape;233;p18"/>
          <p:cNvGrpSpPr/>
          <p:nvPr/>
        </p:nvGrpSpPr>
        <p:grpSpPr>
          <a:xfrm>
            <a:off x="-96781" y="3563028"/>
            <a:ext cx="1228884" cy="1144777"/>
            <a:chOff x="-135894" y="3517549"/>
            <a:chExt cx="1228884" cy="1144777"/>
          </a:xfrm>
        </p:grpSpPr>
        <p:pic>
          <p:nvPicPr>
            <p:cNvPr id="234" name="Google Shape;234;p18"/>
            <p:cNvPicPr preferRelativeResize="0"/>
            <p:nvPr/>
          </p:nvPicPr>
          <p:blipFill rotWithShape="1">
            <a:blip r:embed="rId15">
              <a:alphaModFix/>
            </a:blip>
            <a:srcRect b="31392" l="0" r="93219" t="52686"/>
            <a:stretch/>
          </p:blipFill>
          <p:spPr>
            <a:xfrm>
              <a:off x="78223" y="3517549"/>
              <a:ext cx="800651" cy="1057514"/>
            </a:xfrm>
            <a:prstGeom prst="rect">
              <a:avLst/>
            </a:prstGeom>
            <a:noFill/>
            <a:ln>
              <a:noFill/>
            </a:ln>
          </p:spPr>
        </p:pic>
        <p:sp>
          <p:nvSpPr>
            <p:cNvPr id="235" name="Google Shape;235;p18"/>
            <p:cNvSpPr txBox="1"/>
            <p:nvPr/>
          </p:nvSpPr>
          <p:spPr>
            <a:xfrm>
              <a:off x="-135894" y="4323772"/>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Mạng</a:t>
              </a:r>
              <a:endParaRPr sz="1600">
                <a:solidFill>
                  <a:schemeClr val="lt1"/>
                </a:solidFill>
                <a:latin typeface="Calibri"/>
                <a:ea typeface="Calibri"/>
                <a:cs typeface="Calibri"/>
                <a:sym typeface="Calibri"/>
              </a:endParaRPr>
            </a:p>
          </p:txBody>
        </p:sp>
      </p:grpSp>
      <p:grpSp>
        <p:nvGrpSpPr>
          <p:cNvPr id="236" name="Google Shape;236;p18"/>
          <p:cNvGrpSpPr/>
          <p:nvPr/>
        </p:nvGrpSpPr>
        <p:grpSpPr>
          <a:xfrm>
            <a:off x="-56130" y="4728467"/>
            <a:ext cx="1228884" cy="1417101"/>
            <a:chOff x="-74866" y="4719589"/>
            <a:chExt cx="1228884" cy="1417101"/>
          </a:xfrm>
        </p:grpSpPr>
        <p:pic>
          <p:nvPicPr>
            <p:cNvPr id="237" name="Google Shape;237;p18"/>
            <p:cNvPicPr preferRelativeResize="0"/>
            <p:nvPr/>
          </p:nvPicPr>
          <p:blipFill rotWithShape="1">
            <a:blip r:embed="rId16">
              <a:alphaModFix/>
            </a:blip>
            <a:srcRect b="17509" l="0" r="92791" t="70183"/>
            <a:stretch/>
          </p:blipFill>
          <p:spPr>
            <a:xfrm>
              <a:off x="100139" y="4719589"/>
              <a:ext cx="878874" cy="844062"/>
            </a:xfrm>
            <a:prstGeom prst="rect">
              <a:avLst/>
            </a:prstGeom>
            <a:noFill/>
            <a:ln>
              <a:noFill/>
            </a:ln>
          </p:spPr>
        </p:pic>
        <p:sp>
          <p:nvSpPr>
            <p:cNvPr id="238" name="Google Shape;238;p18"/>
            <p:cNvSpPr txBox="1"/>
            <p:nvPr/>
          </p:nvSpPr>
          <p:spPr>
            <a:xfrm>
              <a:off x="-74866" y="5551915"/>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Panel điều khiển</a:t>
              </a:r>
              <a:endParaRPr sz="1600">
                <a:solidFill>
                  <a:schemeClr val="lt1"/>
                </a:solidFill>
                <a:latin typeface="Calibri"/>
                <a:ea typeface="Calibri"/>
                <a:cs typeface="Calibri"/>
                <a:sym typeface="Calibri"/>
              </a:endParaRPr>
            </a:p>
          </p:txBody>
        </p:sp>
      </p:grpSp>
      <p:grpSp>
        <p:nvGrpSpPr>
          <p:cNvPr id="239" name="Google Shape;239;p18"/>
          <p:cNvGrpSpPr/>
          <p:nvPr/>
        </p:nvGrpSpPr>
        <p:grpSpPr>
          <a:xfrm>
            <a:off x="1132103" y="2627"/>
            <a:ext cx="1228884" cy="1213773"/>
            <a:chOff x="992163" y="8905"/>
            <a:chExt cx="1228884" cy="1213773"/>
          </a:xfrm>
        </p:grpSpPr>
        <p:pic>
          <p:nvPicPr>
            <p:cNvPr id="240" name="Google Shape;240;p18"/>
            <p:cNvPicPr preferRelativeResize="0"/>
            <p:nvPr/>
          </p:nvPicPr>
          <p:blipFill rotWithShape="1">
            <a:blip r:embed="rId17">
              <a:alphaModFix/>
            </a:blip>
            <a:srcRect b="44646" l="45741" r="45274" t="38826"/>
            <a:stretch/>
          </p:blipFill>
          <p:spPr>
            <a:xfrm>
              <a:off x="1250819" y="8905"/>
              <a:ext cx="711573" cy="736344"/>
            </a:xfrm>
            <a:prstGeom prst="rect">
              <a:avLst/>
            </a:prstGeom>
            <a:noFill/>
            <a:ln>
              <a:noFill/>
            </a:ln>
          </p:spPr>
        </p:pic>
        <p:sp>
          <p:nvSpPr>
            <p:cNvPr id="241" name="Google Shape;241;p18"/>
            <p:cNvSpPr txBox="1"/>
            <p:nvPr/>
          </p:nvSpPr>
          <p:spPr>
            <a:xfrm>
              <a:off x="992163" y="637903"/>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Thành viên trong nhóm</a:t>
              </a:r>
              <a:endParaRPr sz="1600">
                <a:solidFill>
                  <a:schemeClr val="lt1"/>
                </a:solidFill>
                <a:latin typeface="Calibri"/>
                <a:ea typeface="Calibri"/>
                <a:cs typeface="Calibri"/>
                <a:sym typeface="Calibri"/>
              </a:endParaRPr>
            </a:p>
          </p:txBody>
        </p:sp>
      </p:grpSp>
      <p:grpSp>
        <p:nvGrpSpPr>
          <p:cNvPr id="242" name="Google Shape;242;p18"/>
          <p:cNvGrpSpPr/>
          <p:nvPr/>
        </p:nvGrpSpPr>
        <p:grpSpPr>
          <a:xfrm>
            <a:off x="1086718" y="1213294"/>
            <a:ext cx="1228884" cy="1293865"/>
            <a:chOff x="1086718" y="1213294"/>
            <a:chExt cx="1228884" cy="1293865"/>
          </a:xfrm>
        </p:grpSpPr>
        <p:pic>
          <p:nvPicPr>
            <p:cNvPr id="243" name="Google Shape;243;p18"/>
            <p:cNvPicPr preferRelativeResize="0"/>
            <p:nvPr/>
          </p:nvPicPr>
          <p:blipFill rotWithShape="1">
            <a:blip r:embed="rId18">
              <a:alphaModFix/>
            </a:blip>
            <a:srcRect b="44646" l="45659" r="44863" t="39934"/>
            <a:stretch/>
          </p:blipFill>
          <p:spPr>
            <a:xfrm>
              <a:off x="1342064" y="1213294"/>
              <a:ext cx="808961" cy="740324"/>
            </a:xfrm>
            <a:prstGeom prst="rect">
              <a:avLst/>
            </a:prstGeom>
            <a:noFill/>
            <a:ln>
              <a:noFill/>
            </a:ln>
          </p:spPr>
        </p:pic>
        <p:sp>
          <p:nvSpPr>
            <p:cNvPr id="244" name="Google Shape;244;p18"/>
            <p:cNvSpPr txBox="1"/>
            <p:nvPr/>
          </p:nvSpPr>
          <p:spPr>
            <a:xfrm>
              <a:off x="1086718" y="1922384"/>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Nội dung bài học</a:t>
              </a:r>
              <a:endParaRPr sz="1600">
                <a:solidFill>
                  <a:schemeClr val="lt1"/>
                </a:solidFill>
                <a:latin typeface="Calibri"/>
                <a:ea typeface="Calibri"/>
                <a:cs typeface="Calibri"/>
                <a:sym typeface="Calibri"/>
              </a:endParaRPr>
            </a:p>
          </p:txBody>
        </p:sp>
      </p:grpSp>
      <p:grpSp>
        <p:nvGrpSpPr>
          <p:cNvPr id="245" name="Google Shape;245;p18"/>
          <p:cNvGrpSpPr/>
          <p:nvPr/>
        </p:nvGrpSpPr>
        <p:grpSpPr>
          <a:xfrm>
            <a:off x="1086718" y="2528849"/>
            <a:ext cx="1228884" cy="1017711"/>
            <a:chOff x="1077231" y="3710756"/>
            <a:chExt cx="1228884" cy="1017711"/>
          </a:xfrm>
        </p:grpSpPr>
        <p:pic>
          <p:nvPicPr>
            <p:cNvPr id="246" name="Google Shape;246;p18"/>
            <p:cNvPicPr preferRelativeResize="0"/>
            <p:nvPr/>
          </p:nvPicPr>
          <p:blipFill rotWithShape="1">
            <a:blip r:embed="rId19">
              <a:alphaModFix/>
            </a:blip>
            <a:srcRect b="72140" l="12824" r="77437" t="11242"/>
            <a:stretch/>
          </p:blipFill>
          <p:spPr>
            <a:xfrm>
              <a:off x="1364388" y="3710756"/>
              <a:ext cx="673544" cy="646440"/>
            </a:xfrm>
            <a:prstGeom prst="rect">
              <a:avLst/>
            </a:prstGeom>
            <a:noFill/>
            <a:ln>
              <a:noFill/>
            </a:ln>
          </p:spPr>
        </p:pic>
        <p:sp>
          <p:nvSpPr>
            <p:cNvPr id="247" name="Google Shape;247;p18"/>
            <p:cNvSpPr txBox="1"/>
            <p:nvPr/>
          </p:nvSpPr>
          <p:spPr>
            <a:xfrm>
              <a:off x="1077231"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Kết luận</a:t>
              </a:r>
              <a:endParaRPr sz="1600">
                <a:solidFill>
                  <a:schemeClr val="lt1"/>
                </a:solidFill>
                <a:latin typeface="Calibri"/>
                <a:ea typeface="Calibri"/>
                <a:cs typeface="Calibri"/>
                <a:sym typeface="Calibri"/>
              </a:endParaRPr>
            </a:p>
          </p:txBody>
        </p:sp>
      </p:grpSp>
      <p:grpSp>
        <p:nvGrpSpPr>
          <p:cNvPr id="248" name="Google Shape;248;p18"/>
          <p:cNvGrpSpPr/>
          <p:nvPr/>
        </p:nvGrpSpPr>
        <p:grpSpPr>
          <a:xfrm>
            <a:off x="1113089" y="3695655"/>
            <a:ext cx="1228884" cy="1032812"/>
            <a:chOff x="1113089" y="3695655"/>
            <a:chExt cx="1228884" cy="1032812"/>
          </a:xfrm>
        </p:grpSpPr>
        <p:pic>
          <p:nvPicPr>
            <p:cNvPr id="249" name="Google Shape;249;p18"/>
            <p:cNvPicPr preferRelativeResize="0"/>
            <p:nvPr/>
          </p:nvPicPr>
          <p:blipFill rotWithShape="1">
            <a:blip r:embed="rId20">
              <a:alphaModFix/>
            </a:blip>
            <a:srcRect b="71970" l="12913" r="77499" t="10986"/>
            <a:stretch/>
          </p:blipFill>
          <p:spPr>
            <a:xfrm>
              <a:off x="1390759" y="3695655"/>
              <a:ext cx="673544" cy="673596"/>
            </a:xfrm>
            <a:prstGeom prst="rect">
              <a:avLst/>
            </a:prstGeom>
            <a:noFill/>
            <a:ln>
              <a:noFill/>
            </a:ln>
          </p:spPr>
        </p:pic>
        <p:sp>
          <p:nvSpPr>
            <p:cNvPr id="250" name="Google Shape;250;p18"/>
            <p:cNvSpPr txBox="1"/>
            <p:nvPr/>
          </p:nvSpPr>
          <p:spPr>
            <a:xfrm>
              <a:off x="1113089"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Tổng kết</a:t>
              </a:r>
              <a:endParaRPr sz="1600">
                <a:solidFill>
                  <a:schemeClr val="lt1"/>
                </a:solidFill>
                <a:latin typeface="Calibri"/>
                <a:ea typeface="Calibri"/>
                <a:cs typeface="Calibri"/>
                <a:sym typeface="Calibri"/>
              </a:endParaRPr>
            </a:p>
          </p:txBody>
        </p:sp>
      </p:grpSp>
      <p:sp>
        <p:nvSpPr>
          <p:cNvPr id="251" name="Google Shape;251;p18"/>
          <p:cNvSpPr/>
          <p:nvPr/>
        </p:nvSpPr>
        <p:spPr>
          <a:xfrm>
            <a:off x="0" y="-12140"/>
            <a:ext cx="12192000" cy="6293819"/>
          </a:xfrm>
          <a:prstGeom prst="rect">
            <a:avLst/>
          </a:prstGeom>
          <a:solidFill>
            <a:srgbClr val="2121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2" name="Google Shape;252;p18"/>
          <p:cNvPicPr preferRelativeResize="0"/>
          <p:nvPr/>
        </p:nvPicPr>
        <p:blipFill rotWithShape="1">
          <a:blip r:embed="rId21">
            <a:alphaModFix/>
          </a:blip>
          <a:srcRect b="95720" l="91385" r="0" t="0"/>
          <a:stretch/>
        </p:blipFill>
        <p:spPr>
          <a:xfrm>
            <a:off x="10695419" y="10792"/>
            <a:ext cx="1496562" cy="418186"/>
          </a:xfrm>
          <a:prstGeom prst="rect">
            <a:avLst/>
          </a:prstGeom>
          <a:noFill/>
          <a:ln>
            <a:noFill/>
          </a:ln>
        </p:spPr>
      </p:pic>
      <p:pic>
        <p:nvPicPr>
          <p:cNvPr id="253" name="Google Shape;253;p18"/>
          <p:cNvPicPr preferRelativeResize="0"/>
          <p:nvPr/>
        </p:nvPicPr>
        <p:blipFill rotWithShape="1">
          <a:blip r:embed="rId21">
            <a:alphaModFix/>
          </a:blip>
          <a:srcRect b="42111" l="43647" r="43551" t="37719"/>
          <a:stretch/>
        </p:blipFill>
        <p:spPr>
          <a:xfrm>
            <a:off x="5357396" y="1890359"/>
            <a:ext cx="2078982" cy="184243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Background pattern&#10;&#10;Description automatically generated" id="258" name="Google Shape;258;p19"/>
          <p:cNvPicPr preferRelativeResize="0"/>
          <p:nvPr/>
        </p:nvPicPr>
        <p:blipFill rotWithShape="1">
          <a:blip r:embed="rId3">
            <a:alphaModFix/>
          </a:blip>
          <a:srcRect b="4343" l="0" r="0" t="5672"/>
          <a:stretch/>
        </p:blipFill>
        <p:spPr>
          <a:xfrm>
            <a:off x="20" y="-1"/>
            <a:ext cx="12191980" cy="6839211"/>
          </a:xfrm>
          <a:prstGeom prst="rect">
            <a:avLst/>
          </a:prstGeom>
          <a:noFill/>
          <a:ln>
            <a:noFill/>
          </a:ln>
        </p:spPr>
      </p:pic>
      <p:grpSp>
        <p:nvGrpSpPr>
          <p:cNvPr id="259" name="Google Shape;259;p19"/>
          <p:cNvGrpSpPr/>
          <p:nvPr/>
        </p:nvGrpSpPr>
        <p:grpSpPr>
          <a:xfrm>
            <a:off x="0" y="6262577"/>
            <a:ext cx="12277502" cy="614395"/>
            <a:chOff x="0" y="6262577"/>
            <a:chExt cx="12277502" cy="614395"/>
          </a:xfrm>
        </p:grpSpPr>
        <p:sp>
          <p:nvSpPr>
            <p:cNvPr id="260" name="Google Shape;260;p19"/>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1" name="Google Shape;261;p19"/>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262" name="Google Shape;262;p19"/>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263" name="Google Shape;263;p19"/>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264" name="Google Shape;264;p19"/>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265" name="Google Shape;265;p19"/>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266" name="Google Shape;266;p19"/>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267" name="Google Shape;267;p19"/>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268" name="Google Shape;268;p19"/>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269" name="Google Shape;269;p19"/>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270" name="Google Shape;270;p19"/>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271" name="Google Shape;271;p19"/>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grpSp>
        <p:nvGrpSpPr>
          <p:cNvPr id="272" name="Google Shape;272;p19"/>
          <p:cNvGrpSpPr/>
          <p:nvPr/>
        </p:nvGrpSpPr>
        <p:grpSpPr>
          <a:xfrm>
            <a:off x="-74866" y="74543"/>
            <a:ext cx="1228884" cy="881252"/>
            <a:chOff x="-74866" y="74543"/>
            <a:chExt cx="1228884" cy="881252"/>
          </a:xfrm>
        </p:grpSpPr>
        <p:pic>
          <p:nvPicPr>
            <p:cNvPr id="273" name="Google Shape;273;p19"/>
            <p:cNvPicPr preferRelativeResize="0"/>
            <p:nvPr/>
          </p:nvPicPr>
          <p:blipFill rotWithShape="1">
            <a:blip r:embed="rId12">
              <a:alphaModFix/>
            </a:blip>
            <a:srcRect b="87565" l="0" r="92859" t="-1"/>
            <a:stretch/>
          </p:blipFill>
          <p:spPr>
            <a:xfrm>
              <a:off x="218747" y="74543"/>
              <a:ext cx="607978" cy="595424"/>
            </a:xfrm>
            <a:prstGeom prst="rect">
              <a:avLst/>
            </a:prstGeom>
            <a:noFill/>
            <a:ln>
              <a:noFill/>
            </a:ln>
          </p:spPr>
        </p:pic>
        <p:sp>
          <p:nvSpPr>
            <p:cNvPr id="274" name="Google Shape;274;p19"/>
            <p:cNvSpPr txBox="1"/>
            <p:nvPr/>
          </p:nvSpPr>
          <p:spPr>
            <a:xfrm>
              <a:off x="-74866" y="617241"/>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Tên nhóm</a:t>
              </a:r>
              <a:endParaRPr sz="1600">
                <a:solidFill>
                  <a:schemeClr val="lt1"/>
                </a:solidFill>
                <a:latin typeface="Calibri"/>
                <a:ea typeface="Calibri"/>
                <a:cs typeface="Calibri"/>
                <a:sym typeface="Calibri"/>
              </a:endParaRPr>
            </a:p>
          </p:txBody>
        </p:sp>
      </p:grpSp>
      <p:grpSp>
        <p:nvGrpSpPr>
          <p:cNvPr id="275" name="Google Shape;275;p19"/>
          <p:cNvGrpSpPr/>
          <p:nvPr/>
        </p:nvGrpSpPr>
        <p:grpSpPr>
          <a:xfrm>
            <a:off x="-85482" y="1193700"/>
            <a:ext cx="1228884" cy="1035213"/>
            <a:chOff x="-69793" y="990686"/>
            <a:chExt cx="1228884" cy="1035213"/>
          </a:xfrm>
        </p:grpSpPr>
        <p:pic>
          <p:nvPicPr>
            <p:cNvPr id="276" name="Google Shape;276;p19"/>
            <p:cNvPicPr preferRelativeResize="0"/>
            <p:nvPr/>
          </p:nvPicPr>
          <p:blipFill rotWithShape="1">
            <a:blip r:embed="rId13">
              <a:alphaModFix/>
            </a:blip>
            <a:srcRect b="70505" l="0" r="93219" t="17682"/>
            <a:stretch/>
          </p:blipFill>
          <p:spPr>
            <a:xfrm>
              <a:off x="161522" y="990686"/>
              <a:ext cx="722425" cy="707897"/>
            </a:xfrm>
            <a:prstGeom prst="rect">
              <a:avLst/>
            </a:prstGeom>
            <a:noFill/>
            <a:ln>
              <a:noFill/>
            </a:ln>
          </p:spPr>
        </p:pic>
        <p:sp>
          <p:nvSpPr>
            <p:cNvPr id="277" name="Google Shape;277;p19"/>
            <p:cNvSpPr txBox="1"/>
            <p:nvPr/>
          </p:nvSpPr>
          <p:spPr>
            <a:xfrm>
              <a:off x="-69793" y="1687345"/>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PC này</a:t>
              </a:r>
              <a:endParaRPr sz="1600">
                <a:solidFill>
                  <a:schemeClr val="lt1"/>
                </a:solidFill>
                <a:latin typeface="Calibri"/>
                <a:ea typeface="Calibri"/>
                <a:cs typeface="Calibri"/>
                <a:sym typeface="Calibri"/>
              </a:endParaRPr>
            </a:p>
          </p:txBody>
        </p:sp>
      </p:grpSp>
      <p:grpSp>
        <p:nvGrpSpPr>
          <p:cNvPr id="278" name="Google Shape;278;p19"/>
          <p:cNvGrpSpPr/>
          <p:nvPr/>
        </p:nvGrpSpPr>
        <p:grpSpPr>
          <a:xfrm>
            <a:off x="-85482" y="2323545"/>
            <a:ext cx="1228884" cy="1197052"/>
            <a:chOff x="-85482" y="2231948"/>
            <a:chExt cx="1228884" cy="1197052"/>
          </a:xfrm>
        </p:grpSpPr>
        <p:pic>
          <p:nvPicPr>
            <p:cNvPr id="279" name="Google Shape;279;p19"/>
            <p:cNvPicPr preferRelativeResize="0"/>
            <p:nvPr/>
          </p:nvPicPr>
          <p:blipFill rotWithShape="1">
            <a:blip r:embed="rId14">
              <a:alphaModFix/>
            </a:blip>
            <a:srcRect b="50000" l="0" r="93219" t="34223"/>
            <a:stretch/>
          </p:blipFill>
          <p:spPr>
            <a:xfrm>
              <a:off x="130374" y="2231948"/>
              <a:ext cx="750028" cy="981656"/>
            </a:xfrm>
            <a:prstGeom prst="rect">
              <a:avLst/>
            </a:prstGeom>
            <a:noFill/>
            <a:ln>
              <a:noFill/>
            </a:ln>
          </p:spPr>
        </p:pic>
        <p:sp>
          <p:nvSpPr>
            <p:cNvPr id="280" name="Google Shape;280;p19"/>
            <p:cNvSpPr txBox="1"/>
            <p:nvPr/>
          </p:nvSpPr>
          <p:spPr>
            <a:xfrm>
              <a:off x="-85482" y="3090446"/>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Thùng rác</a:t>
              </a:r>
              <a:endParaRPr sz="1600">
                <a:solidFill>
                  <a:schemeClr val="lt1"/>
                </a:solidFill>
                <a:latin typeface="Calibri"/>
                <a:ea typeface="Calibri"/>
                <a:cs typeface="Calibri"/>
                <a:sym typeface="Calibri"/>
              </a:endParaRPr>
            </a:p>
          </p:txBody>
        </p:sp>
      </p:grpSp>
      <p:grpSp>
        <p:nvGrpSpPr>
          <p:cNvPr id="281" name="Google Shape;281;p19"/>
          <p:cNvGrpSpPr/>
          <p:nvPr/>
        </p:nvGrpSpPr>
        <p:grpSpPr>
          <a:xfrm>
            <a:off x="-96781" y="3563028"/>
            <a:ext cx="1228884" cy="1144777"/>
            <a:chOff x="-135894" y="3517549"/>
            <a:chExt cx="1228884" cy="1144777"/>
          </a:xfrm>
        </p:grpSpPr>
        <p:pic>
          <p:nvPicPr>
            <p:cNvPr id="282" name="Google Shape;282;p19"/>
            <p:cNvPicPr preferRelativeResize="0"/>
            <p:nvPr/>
          </p:nvPicPr>
          <p:blipFill rotWithShape="1">
            <a:blip r:embed="rId15">
              <a:alphaModFix/>
            </a:blip>
            <a:srcRect b="31392" l="0" r="93219" t="52686"/>
            <a:stretch/>
          </p:blipFill>
          <p:spPr>
            <a:xfrm>
              <a:off x="78223" y="3517549"/>
              <a:ext cx="800651" cy="1057514"/>
            </a:xfrm>
            <a:prstGeom prst="rect">
              <a:avLst/>
            </a:prstGeom>
            <a:noFill/>
            <a:ln>
              <a:noFill/>
            </a:ln>
          </p:spPr>
        </p:pic>
        <p:sp>
          <p:nvSpPr>
            <p:cNvPr id="283" name="Google Shape;283;p19"/>
            <p:cNvSpPr txBox="1"/>
            <p:nvPr/>
          </p:nvSpPr>
          <p:spPr>
            <a:xfrm>
              <a:off x="-135894" y="4323772"/>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Mạng</a:t>
              </a:r>
              <a:endParaRPr sz="1600">
                <a:solidFill>
                  <a:schemeClr val="lt1"/>
                </a:solidFill>
                <a:latin typeface="Calibri"/>
                <a:ea typeface="Calibri"/>
                <a:cs typeface="Calibri"/>
                <a:sym typeface="Calibri"/>
              </a:endParaRPr>
            </a:p>
          </p:txBody>
        </p:sp>
      </p:grpSp>
      <p:grpSp>
        <p:nvGrpSpPr>
          <p:cNvPr id="284" name="Google Shape;284;p19"/>
          <p:cNvGrpSpPr/>
          <p:nvPr/>
        </p:nvGrpSpPr>
        <p:grpSpPr>
          <a:xfrm>
            <a:off x="-56130" y="4728467"/>
            <a:ext cx="1228884" cy="1417101"/>
            <a:chOff x="-74866" y="4719589"/>
            <a:chExt cx="1228884" cy="1417101"/>
          </a:xfrm>
        </p:grpSpPr>
        <p:pic>
          <p:nvPicPr>
            <p:cNvPr id="285" name="Google Shape;285;p19"/>
            <p:cNvPicPr preferRelativeResize="0"/>
            <p:nvPr/>
          </p:nvPicPr>
          <p:blipFill rotWithShape="1">
            <a:blip r:embed="rId16">
              <a:alphaModFix/>
            </a:blip>
            <a:srcRect b="17509" l="0" r="92791" t="70183"/>
            <a:stretch/>
          </p:blipFill>
          <p:spPr>
            <a:xfrm>
              <a:off x="100139" y="4719589"/>
              <a:ext cx="878874" cy="844062"/>
            </a:xfrm>
            <a:prstGeom prst="rect">
              <a:avLst/>
            </a:prstGeom>
            <a:noFill/>
            <a:ln>
              <a:noFill/>
            </a:ln>
          </p:spPr>
        </p:pic>
        <p:sp>
          <p:nvSpPr>
            <p:cNvPr id="286" name="Google Shape;286;p19"/>
            <p:cNvSpPr txBox="1"/>
            <p:nvPr/>
          </p:nvSpPr>
          <p:spPr>
            <a:xfrm>
              <a:off x="-74866" y="5551915"/>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Panel điều khiển</a:t>
              </a:r>
              <a:endParaRPr sz="1600">
                <a:solidFill>
                  <a:schemeClr val="lt1"/>
                </a:solidFill>
                <a:latin typeface="Calibri"/>
                <a:ea typeface="Calibri"/>
                <a:cs typeface="Calibri"/>
                <a:sym typeface="Calibri"/>
              </a:endParaRPr>
            </a:p>
          </p:txBody>
        </p:sp>
      </p:grpSp>
      <p:grpSp>
        <p:nvGrpSpPr>
          <p:cNvPr id="287" name="Google Shape;287;p19"/>
          <p:cNvGrpSpPr/>
          <p:nvPr/>
        </p:nvGrpSpPr>
        <p:grpSpPr>
          <a:xfrm>
            <a:off x="1132103" y="2627"/>
            <a:ext cx="1228884" cy="1213773"/>
            <a:chOff x="992163" y="8905"/>
            <a:chExt cx="1228884" cy="1213773"/>
          </a:xfrm>
        </p:grpSpPr>
        <p:pic>
          <p:nvPicPr>
            <p:cNvPr id="288" name="Google Shape;288;p19"/>
            <p:cNvPicPr preferRelativeResize="0"/>
            <p:nvPr/>
          </p:nvPicPr>
          <p:blipFill rotWithShape="1">
            <a:blip r:embed="rId17">
              <a:alphaModFix/>
            </a:blip>
            <a:srcRect b="44646" l="45741" r="45274" t="38826"/>
            <a:stretch/>
          </p:blipFill>
          <p:spPr>
            <a:xfrm>
              <a:off x="1250819" y="8905"/>
              <a:ext cx="711573" cy="736344"/>
            </a:xfrm>
            <a:prstGeom prst="rect">
              <a:avLst/>
            </a:prstGeom>
            <a:noFill/>
            <a:ln>
              <a:noFill/>
            </a:ln>
          </p:spPr>
        </p:pic>
        <p:sp>
          <p:nvSpPr>
            <p:cNvPr id="289" name="Google Shape;289;p19"/>
            <p:cNvSpPr txBox="1"/>
            <p:nvPr/>
          </p:nvSpPr>
          <p:spPr>
            <a:xfrm>
              <a:off x="992163" y="637903"/>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Thành viên trong nhóm</a:t>
              </a:r>
              <a:endParaRPr sz="1600">
                <a:solidFill>
                  <a:schemeClr val="lt1"/>
                </a:solidFill>
                <a:latin typeface="Calibri"/>
                <a:ea typeface="Calibri"/>
                <a:cs typeface="Calibri"/>
                <a:sym typeface="Calibri"/>
              </a:endParaRPr>
            </a:p>
          </p:txBody>
        </p:sp>
      </p:grpSp>
      <p:grpSp>
        <p:nvGrpSpPr>
          <p:cNvPr id="290" name="Google Shape;290;p19"/>
          <p:cNvGrpSpPr/>
          <p:nvPr/>
        </p:nvGrpSpPr>
        <p:grpSpPr>
          <a:xfrm>
            <a:off x="1086718" y="1213294"/>
            <a:ext cx="1228884" cy="1293865"/>
            <a:chOff x="1086718" y="1213294"/>
            <a:chExt cx="1228884" cy="1293865"/>
          </a:xfrm>
        </p:grpSpPr>
        <p:pic>
          <p:nvPicPr>
            <p:cNvPr id="291" name="Google Shape;291;p19"/>
            <p:cNvPicPr preferRelativeResize="0"/>
            <p:nvPr/>
          </p:nvPicPr>
          <p:blipFill rotWithShape="1">
            <a:blip r:embed="rId18">
              <a:alphaModFix/>
            </a:blip>
            <a:srcRect b="44646" l="45659" r="44863" t="39934"/>
            <a:stretch/>
          </p:blipFill>
          <p:spPr>
            <a:xfrm>
              <a:off x="1342064" y="1213294"/>
              <a:ext cx="808961" cy="740324"/>
            </a:xfrm>
            <a:prstGeom prst="rect">
              <a:avLst/>
            </a:prstGeom>
            <a:noFill/>
            <a:ln>
              <a:noFill/>
            </a:ln>
          </p:spPr>
        </p:pic>
        <p:sp>
          <p:nvSpPr>
            <p:cNvPr id="292" name="Google Shape;292;p19"/>
            <p:cNvSpPr txBox="1"/>
            <p:nvPr/>
          </p:nvSpPr>
          <p:spPr>
            <a:xfrm>
              <a:off x="1086718" y="1922384"/>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Nội dung bài học</a:t>
              </a:r>
              <a:endParaRPr sz="1600">
                <a:solidFill>
                  <a:schemeClr val="lt1"/>
                </a:solidFill>
                <a:latin typeface="Calibri"/>
                <a:ea typeface="Calibri"/>
                <a:cs typeface="Calibri"/>
                <a:sym typeface="Calibri"/>
              </a:endParaRPr>
            </a:p>
          </p:txBody>
        </p:sp>
      </p:grpSp>
      <p:grpSp>
        <p:nvGrpSpPr>
          <p:cNvPr id="293" name="Google Shape;293;p19"/>
          <p:cNvGrpSpPr/>
          <p:nvPr/>
        </p:nvGrpSpPr>
        <p:grpSpPr>
          <a:xfrm>
            <a:off x="1086718" y="2528849"/>
            <a:ext cx="1228884" cy="1017711"/>
            <a:chOff x="1077231" y="3710756"/>
            <a:chExt cx="1228884" cy="1017711"/>
          </a:xfrm>
        </p:grpSpPr>
        <p:pic>
          <p:nvPicPr>
            <p:cNvPr id="294" name="Google Shape;294;p19"/>
            <p:cNvPicPr preferRelativeResize="0"/>
            <p:nvPr/>
          </p:nvPicPr>
          <p:blipFill rotWithShape="1">
            <a:blip r:embed="rId19">
              <a:alphaModFix/>
            </a:blip>
            <a:srcRect b="72140" l="12824" r="77437" t="11242"/>
            <a:stretch/>
          </p:blipFill>
          <p:spPr>
            <a:xfrm>
              <a:off x="1364388" y="3710756"/>
              <a:ext cx="673544" cy="646440"/>
            </a:xfrm>
            <a:prstGeom prst="rect">
              <a:avLst/>
            </a:prstGeom>
            <a:noFill/>
            <a:ln>
              <a:noFill/>
            </a:ln>
          </p:spPr>
        </p:pic>
        <p:sp>
          <p:nvSpPr>
            <p:cNvPr id="295" name="Google Shape;295;p19"/>
            <p:cNvSpPr txBox="1"/>
            <p:nvPr/>
          </p:nvSpPr>
          <p:spPr>
            <a:xfrm>
              <a:off x="1077231"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Kết luận</a:t>
              </a:r>
              <a:endParaRPr sz="1600">
                <a:solidFill>
                  <a:schemeClr val="lt1"/>
                </a:solidFill>
                <a:latin typeface="Calibri"/>
                <a:ea typeface="Calibri"/>
                <a:cs typeface="Calibri"/>
                <a:sym typeface="Calibri"/>
              </a:endParaRPr>
            </a:p>
          </p:txBody>
        </p:sp>
      </p:grpSp>
      <p:grpSp>
        <p:nvGrpSpPr>
          <p:cNvPr id="296" name="Google Shape;296;p19"/>
          <p:cNvGrpSpPr/>
          <p:nvPr/>
        </p:nvGrpSpPr>
        <p:grpSpPr>
          <a:xfrm>
            <a:off x="1113089" y="3695655"/>
            <a:ext cx="1228884" cy="1032812"/>
            <a:chOff x="1113089" y="3695655"/>
            <a:chExt cx="1228884" cy="1032812"/>
          </a:xfrm>
        </p:grpSpPr>
        <p:pic>
          <p:nvPicPr>
            <p:cNvPr id="297" name="Google Shape;297;p19"/>
            <p:cNvPicPr preferRelativeResize="0"/>
            <p:nvPr/>
          </p:nvPicPr>
          <p:blipFill rotWithShape="1">
            <a:blip r:embed="rId20">
              <a:alphaModFix/>
            </a:blip>
            <a:srcRect b="71970" l="12913" r="77499" t="10986"/>
            <a:stretch/>
          </p:blipFill>
          <p:spPr>
            <a:xfrm>
              <a:off x="1390759" y="3695655"/>
              <a:ext cx="673544" cy="673596"/>
            </a:xfrm>
            <a:prstGeom prst="rect">
              <a:avLst/>
            </a:prstGeom>
            <a:noFill/>
            <a:ln>
              <a:noFill/>
            </a:ln>
          </p:spPr>
        </p:pic>
        <p:sp>
          <p:nvSpPr>
            <p:cNvPr id="298" name="Google Shape;298;p19"/>
            <p:cNvSpPr txBox="1"/>
            <p:nvPr/>
          </p:nvSpPr>
          <p:spPr>
            <a:xfrm>
              <a:off x="1113089"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Tổng kết</a:t>
              </a:r>
              <a:endParaRPr sz="1600">
                <a:solidFill>
                  <a:schemeClr val="lt1"/>
                </a:solidFill>
                <a:latin typeface="Calibri"/>
                <a:ea typeface="Calibri"/>
                <a:cs typeface="Calibri"/>
                <a:sym typeface="Calibri"/>
              </a:endParaRPr>
            </a:p>
          </p:txBody>
        </p:sp>
      </p:grpSp>
      <p:sp>
        <p:nvSpPr>
          <p:cNvPr id="299" name="Google Shape;299;p19"/>
          <p:cNvSpPr/>
          <p:nvPr/>
        </p:nvSpPr>
        <p:spPr>
          <a:xfrm>
            <a:off x="0" y="-12140"/>
            <a:ext cx="12192000" cy="6293819"/>
          </a:xfrm>
          <a:prstGeom prst="rect">
            <a:avLst/>
          </a:prstGeom>
          <a:solidFill>
            <a:srgbClr val="2121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0" name="Google Shape;300;p19"/>
          <p:cNvPicPr preferRelativeResize="0"/>
          <p:nvPr/>
        </p:nvPicPr>
        <p:blipFill rotWithShape="1">
          <a:blip r:embed="rId21">
            <a:alphaModFix/>
          </a:blip>
          <a:srcRect b="42111" l="43647" r="43551" t="37719"/>
          <a:stretch/>
        </p:blipFill>
        <p:spPr>
          <a:xfrm>
            <a:off x="5346622" y="1213294"/>
            <a:ext cx="2078982" cy="1842439"/>
          </a:xfrm>
          <a:prstGeom prst="rect">
            <a:avLst/>
          </a:prstGeom>
          <a:noFill/>
          <a:ln>
            <a:noFill/>
          </a:ln>
        </p:spPr>
      </p:pic>
      <p:pic>
        <p:nvPicPr>
          <p:cNvPr id="301" name="Google Shape;301;p19"/>
          <p:cNvPicPr preferRelativeResize="0"/>
          <p:nvPr/>
        </p:nvPicPr>
        <p:blipFill rotWithShape="1">
          <a:blip r:embed="rId21">
            <a:alphaModFix/>
          </a:blip>
          <a:srcRect b="95720" l="91385" r="0" t="0"/>
          <a:stretch/>
        </p:blipFill>
        <p:spPr>
          <a:xfrm>
            <a:off x="10695419" y="10792"/>
            <a:ext cx="1496562" cy="418186"/>
          </a:xfrm>
          <a:prstGeom prst="rect">
            <a:avLst/>
          </a:prstGeom>
          <a:noFill/>
          <a:ln>
            <a:noFill/>
          </a:ln>
        </p:spPr>
      </p:pic>
      <p:sp>
        <p:nvSpPr>
          <p:cNvPr id="302" name="Google Shape;302;p19"/>
          <p:cNvSpPr txBox="1"/>
          <p:nvPr/>
        </p:nvSpPr>
        <p:spPr>
          <a:xfrm>
            <a:off x="3815644" y="2856578"/>
            <a:ext cx="534439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Calibri"/>
                <a:ea typeface="Calibri"/>
                <a:cs typeface="Calibri"/>
                <a:sym typeface="Calibri"/>
              </a:rPr>
              <a:t>Thành viên trong nhóm</a:t>
            </a:r>
            <a:endParaRPr b="1" sz="40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Background pattern&#10;&#10;Description automatically generated" id="307" name="Google Shape;307;p20"/>
          <p:cNvPicPr preferRelativeResize="0"/>
          <p:nvPr/>
        </p:nvPicPr>
        <p:blipFill rotWithShape="1">
          <a:blip r:embed="rId3">
            <a:alphaModFix/>
          </a:blip>
          <a:srcRect b="4343" l="0" r="0" t="5672"/>
          <a:stretch/>
        </p:blipFill>
        <p:spPr>
          <a:xfrm>
            <a:off x="20" y="-1"/>
            <a:ext cx="12191980" cy="6839211"/>
          </a:xfrm>
          <a:prstGeom prst="rect">
            <a:avLst/>
          </a:prstGeom>
          <a:noFill/>
          <a:ln>
            <a:noFill/>
          </a:ln>
        </p:spPr>
      </p:pic>
      <p:grpSp>
        <p:nvGrpSpPr>
          <p:cNvPr id="308" name="Google Shape;308;p20"/>
          <p:cNvGrpSpPr/>
          <p:nvPr/>
        </p:nvGrpSpPr>
        <p:grpSpPr>
          <a:xfrm>
            <a:off x="0" y="6285417"/>
            <a:ext cx="12277502" cy="614395"/>
            <a:chOff x="0" y="6262577"/>
            <a:chExt cx="12277502" cy="614395"/>
          </a:xfrm>
        </p:grpSpPr>
        <p:sp>
          <p:nvSpPr>
            <p:cNvPr id="309" name="Google Shape;309;p20"/>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20"/>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311" name="Google Shape;311;p20"/>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312" name="Google Shape;312;p20"/>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313" name="Google Shape;313;p20"/>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314" name="Google Shape;314;p20"/>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315" name="Google Shape;315;p20"/>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316" name="Google Shape;316;p20"/>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317" name="Google Shape;317;p20"/>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318" name="Google Shape;318;p20"/>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319" name="Google Shape;319;p20"/>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320" name="Google Shape;320;p20"/>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grpSp>
        <p:nvGrpSpPr>
          <p:cNvPr id="321" name="Google Shape;321;p20"/>
          <p:cNvGrpSpPr/>
          <p:nvPr/>
        </p:nvGrpSpPr>
        <p:grpSpPr>
          <a:xfrm>
            <a:off x="-74866" y="74543"/>
            <a:ext cx="1228884" cy="881252"/>
            <a:chOff x="-74866" y="74543"/>
            <a:chExt cx="1228884" cy="881252"/>
          </a:xfrm>
        </p:grpSpPr>
        <p:pic>
          <p:nvPicPr>
            <p:cNvPr id="322" name="Google Shape;322;p20"/>
            <p:cNvPicPr preferRelativeResize="0"/>
            <p:nvPr/>
          </p:nvPicPr>
          <p:blipFill rotWithShape="1">
            <a:blip r:embed="rId12">
              <a:alphaModFix/>
            </a:blip>
            <a:srcRect b="87565" l="0" r="92859" t="-1"/>
            <a:stretch/>
          </p:blipFill>
          <p:spPr>
            <a:xfrm>
              <a:off x="218747" y="74543"/>
              <a:ext cx="607978" cy="595424"/>
            </a:xfrm>
            <a:prstGeom prst="rect">
              <a:avLst/>
            </a:prstGeom>
            <a:noFill/>
            <a:ln>
              <a:noFill/>
            </a:ln>
          </p:spPr>
        </p:pic>
        <p:sp>
          <p:nvSpPr>
            <p:cNvPr id="323" name="Google Shape;323;p20"/>
            <p:cNvSpPr txBox="1"/>
            <p:nvPr/>
          </p:nvSpPr>
          <p:spPr>
            <a:xfrm>
              <a:off x="-74866" y="617241"/>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Tên nhóm</a:t>
              </a:r>
              <a:endParaRPr sz="1600">
                <a:solidFill>
                  <a:schemeClr val="lt1"/>
                </a:solidFill>
                <a:latin typeface="Calibri"/>
                <a:ea typeface="Calibri"/>
                <a:cs typeface="Calibri"/>
                <a:sym typeface="Calibri"/>
              </a:endParaRPr>
            </a:p>
          </p:txBody>
        </p:sp>
      </p:grpSp>
      <p:grpSp>
        <p:nvGrpSpPr>
          <p:cNvPr id="324" name="Google Shape;324;p20"/>
          <p:cNvGrpSpPr/>
          <p:nvPr/>
        </p:nvGrpSpPr>
        <p:grpSpPr>
          <a:xfrm>
            <a:off x="-85482" y="1193700"/>
            <a:ext cx="1228884" cy="1035213"/>
            <a:chOff x="-69793" y="990686"/>
            <a:chExt cx="1228884" cy="1035213"/>
          </a:xfrm>
        </p:grpSpPr>
        <p:pic>
          <p:nvPicPr>
            <p:cNvPr id="325" name="Google Shape;325;p20"/>
            <p:cNvPicPr preferRelativeResize="0"/>
            <p:nvPr/>
          </p:nvPicPr>
          <p:blipFill rotWithShape="1">
            <a:blip r:embed="rId13">
              <a:alphaModFix/>
            </a:blip>
            <a:srcRect b="70505" l="0" r="93219" t="17682"/>
            <a:stretch/>
          </p:blipFill>
          <p:spPr>
            <a:xfrm>
              <a:off x="161522" y="990686"/>
              <a:ext cx="722425" cy="707897"/>
            </a:xfrm>
            <a:prstGeom prst="rect">
              <a:avLst/>
            </a:prstGeom>
            <a:noFill/>
            <a:ln>
              <a:noFill/>
            </a:ln>
          </p:spPr>
        </p:pic>
        <p:sp>
          <p:nvSpPr>
            <p:cNvPr id="326" name="Google Shape;326;p20"/>
            <p:cNvSpPr txBox="1"/>
            <p:nvPr/>
          </p:nvSpPr>
          <p:spPr>
            <a:xfrm>
              <a:off x="-69793" y="1687345"/>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PC này</a:t>
              </a:r>
              <a:endParaRPr sz="1600">
                <a:solidFill>
                  <a:schemeClr val="lt1"/>
                </a:solidFill>
                <a:latin typeface="Calibri"/>
                <a:ea typeface="Calibri"/>
                <a:cs typeface="Calibri"/>
                <a:sym typeface="Calibri"/>
              </a:endParaRPr>
            </a:p>
          </p:txBody>
        </p:sp>
      </p:grpSp>
      <p:grpSp>
        <p:nvGrpSpPr>
          <p:cNvPr id="327" name="Google Shape;327;p20"/>
          <p:cNvGrpSpPr/>
          <p:nvPr/>
        </p:nvGrpSpPr>
        <p:grpSpPr>
          <a:xfrm>
            <a:off x="-85482" y="2323545"/>
            <a:ext cx="1228884" cy="1197052"/>
            <a:chOff x="-85482" y="2231948"/>
            <a:chExt cx="1228884" cy="1197052"/>
          </a:xfrm>
        </p:grpSpPr>
        <p:pic>
          <p:nvPicPr>
            <p:cNvPr id="328" name="Google Shape;328;p20"/>
            <p:cNvPicPr preferRelativeResize="0"/>
            <p:nvPr/>
          </p:nvPicPr>
          <p:blipFill rotWithShape="1">
            <a:blip r:embed="rId14">
              <a:alphaModFix/>
            </a:blip>
            <a:srcRect b="50000" l="0" r="93219" t="34223"/>
            <a:stretch/>
          </p:blipFill>
          <p:spPr>
            <a:xfrm>
              <a:off x="130374" y="2231948"/>
              <a:ext cx="750028" cy="981656"/>
            </a:xfrm>
            <a:prstGeom prst="rect">
              <a:avLst/>
            </a:prstGeom>
            <a:noFill/>
            <a:ln>
              <a:noFill/>
            </a:ln>
          </p:spPr>
        </p:pic>
        <p:sp>
          <p:nvSpPr>
            <p:cNvPr id="329" name="Google Shape;329;p20"/>
            <p:cNvSpPr txBox="1"/>
            <p:nvPr/>
          </p:nvSpPr>
          <p:spPr>
            <a:xfrm>
              <a:off x="-85482" y="3090446"/>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Thùng rác</a:t>
              </a:r>
              <a:endParaRPr sz="1600">
                <a:solidFill>
                  <a:schemeClr val="lt1"/>
                </a:solidFill>
                <a:latin typeface="Calibri"/>
                <a:ea typeface="Calibri"/>
                <a:cs typeface="Calibri"/>
                <a:sym typeface="Calibri"/>
              </a:endParaRPr>
            </a:p>
          </p:txBody>
        </p:sp>
      </p:grpSp>
      <p:grpSp>
        <p:nvGrpSpPr>
          <p:cNvPr id="330" name="Google Shape;330;p20"/>
          <p:cNvGrpSpPr/>
          <p:nvPr/>
        </p:nvGrpSpPr>
        <p:grpSpPr>
          <a:xfrm>
            <a:off x="-96781" y="3563028"/>
            <a:ext cx="1228884" cy="1144777"/>
            <a:chOff x="-135894" y="3517549"/>
            <a:chExt cx="1228884" cy="1144777"/>
          </a:xfrm>
        </p:grpSpPr>
        <p:pic>
          <p:nvPicPr>
            <p:cNvPr id="331" name="Google Shape;331;p20"/>
            <p:cNvPicPr preferRelativeResize="0"/>
            <p:nvPr/>
          </p:nvPicPr>
          <p:blipFill rotWithShape="1">
            <a:blip r:embed="rId15">
              <a:alphaModFix/>
            </a:blip>
            <a:srcRect b="31392" l="0" r="93219" t="52686"/>
            <a:stretch/>
          </p:blipFill>
          <p:spPr>
            <a:xfrm>
              <a:off x="78223" y="3517549"/>
              <a:ext cx="800651" cy="1057514"/>
            </a:xfrm>
            <a:prstGeom prst="rect">
              <a:avLst/>
            </a:prstGeom>
            <a:noFill/>
            <a:ln>
              <a:noFill/>
            </a:ln>
          </p:spPr>
        </p:pic>
        <p:sp>
          <p:nvSpPr>
            <p:cNvPr id="332" name="Google Shape;332;p20"/>
            <p:cNvSpPr txBox="1"/>
            <p:nvPr/>
          </p:nvSpPr>
          <p:spPr>
            <a:xfrm>
              <a:off x="-135894" y="4323772"/>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Mạng</a:t>
              </a:r>
              <a:endParaRPr sz="1600">
                <a:solidFill>
                  <a:schemeClr val="lt1"/>
                </a:solidFill>
                <a:latin typeface="Calibri"/>
                <a:ea typeface="Calibri"/>
                <a:cs typeface="Calibri"/>
                <a:sym typeface="Calibri"/>
              </a:endParaRPr>
            </a:p>
          </p:txBody>
        </p:sp>
      </p:grpSp>
      <p:grpSp>
        <p:nvGrpSpPr>
          <p:cNvPr id="333" name="Google Shape;333;p20"/>
          <p:cNvGrpSpPr/>
          <p:nvPr/>
        </p:nvGrpSpPr>
        <p:grpSpPr>
          <a:xfrm>
            <a:off x="-56130" y="4728467"/>
            <a:ext cx="1228884" cy="1417101"/>
            <a:chOff x="-74866" y="4719589"/>
            <a:chExt cx="1228884" cy="1417101"/>
          </a:xfrm>
        </p:grpSpPr>
        <p:pic>
          <p:nvPicPr>
            <p:cNvPr id="334" name="Google Shape;334;p20"/>
            <p:cNvPicPr preferRelativeResize="0"/>
            <p:nvPr/>
          </p:nvPicPr>
          <p:blipFill rotWithShape="1">
            <a:blip r:embed="rId16">
              <a:alphaModFix/>
            </a:blip>
            <a:srcRect b="17509" l="0" r="92791" t="70183"/>
            <a:stretch/>
          </p:blipFill>
          <p:spPr>
            <a:xfrm>
              <a:off x="100139" y="4719589"/>
              <a:ext cx="878874" cy="844062"/>
            </a:xfrm>
            <a:prstGeom prst="rect">
              <a:avLst/>
            </a:prstGeom>
            <a:noFill/>
            <a:ln>
              <a:noFill/>
            </a:ln>
          </p:spPr>
        </p:pic>
        <p:sp>
          <p:nvSpPr>
            <p:cNvPr id="335" name="Google Shape;335;p20"/>
            <p:cNvSpPr txBox="1"/>
            <p:nvPr/>
          </p:nvSpPr>
          <p:spPr>
            <a:xfrm>
              <a:off x="-74866" y="5551915"/>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Panel điều khiển</a:t>
              </a:r>
              <a:endParaRPr sz="1600">
                <a:solidFill>
                  <a:schemeClr val="lt1"/>
                </a:solidFill>
                <a:latin typeface="Calibri"/>
                <a:ea typeface="Calibri"/>
                <a:cs typeface="Calibri"/>
                <a:sym typeface="Calibri"/>
              </a:endParaRPr>
            </a:p>
          </p:txBody>
        </p:sp>
      </p:grpSp>
      <p:grpSp>
        <p:nvGrpSpPr>
          <p:cNvPr id="336" name="Google Shape;336;p20"/>
          <p:cNvGrpSpPr/>
          <p:nvPr/>
        </p:nvGrpSpPr>
        <p:grpSpPr>
          <a:xfrm>
            <a:off x="1132103" y="2627"/>
            <a:ext cx="1228884" cy="1213773"/>
            <a:chOff x="992163" y="8905"/>
            <a:chExt cx="1228884" cy="1213773"/>
          </a:xfrm>
        </p:grpSpPr>
        <p:pic>
          <p:nvPicPr>
            <p:cNvPr id="337" name="Google Shape;337;p20"/>
            <p:cNvPicPr preferRelativeResize="0"/>
            <p:nvPr/>
          </p:nvPicPr>
          <p:blipFill rotWithShape="1">
            <a:blip r:embed="rId17">
              <a:alphaModFix/>
            </a:blip>
            <a:srcRect b="44646" l="45741" r="45274" t="38826"/>
            <a:stretch/>
          </p:blipFill>
          <p:spPr>
            <a:xfrm>
              <a:off x="1250819" y="8905"/>
              <a:ext cx="711573" cy="736344"/>
            </a:xfrm>
            <a:prstGeom prst="rect">
              <a:avLst/>
            </a:prstGeom>
            <a:noFill/>
            <a:ln>
              <a:noFill/>
            </a:ln>
          </p:spPr>
        </p:pic>
        <p:sp>
          <p:nvSpPr>
            <p:cNvPr id="338" name="Google Shape;338;p20"/>
            <p:cNvSpPr txBox="1"/>
            <p:nvPr/>
          </p:nvSpPr>
          <p:spPr>
            <a:xfrm>
              <a:off x="992163" y="637903"/>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Thành viên trong nhóm</a:t>
              </a:r>
              <a:endParaRPr sz="1600">
                <a:solidFill>
                  <a:schemeClr val="lt1"/>
                </a:solidFill>
                <a:latin typeface="Calibri"/>
                <a:ea typeface="Calibri"/>
                <a:cs typeface="Calibri"/>
                <a:sym typeface="Calibri"/>
              </a:endParaRPr>
            </a:p>
          </p:txBody>
        </p:sp>
      </p:grpSp>
      <p:grpSp>
        <p:nvGrpSpPr>
          <p:cNvPr id="339" name="Google Shape;339;p20"/>
          <p:cNvGrpSpPr/>
          <p:nvPr/>
        </p:nvGrpSpPr>
        <p:grpSpPr>
          <a:xfrm>
            <a:off x="1086718" y="1213294"/>
            <a:ext cx="1228884" cy="1293865"/>
            <a:chOff x="1086718" y="1213294"/>
            <a:chExt cx="1228884" cy="1293865"/>
          </a:xfrm>
        </p:grpSpPr>
        <p:pic>
          <p:nvPicPr>
            <p:cNvPr id="340" name="Google Shape;340;p20"/>
            <p:cNvPicPr preferRelativeResize="0"/>
            <p:nvPr/>
          </p:nvPicPr>
          <p:blipFill rotWithShape="1">
            <a:blip r:embed="rId18">
              <a:alphaModFix/>
            </a:blip>
            <a:srcRect b="44646" l="45659" r="44863" t="39934"/>
            <a:stretch/>
          </p:blipFill>
          <p:spPr>
            <a:xfrm>
              <a:off x="1342064" y="1213294"/>
              <a:ext cx="808961" cy="740324"/>
            </a:xfrm>
            <a:prstGeom prst="rect">
              <a:avLst/>
            </a:prstGeom>
            <a:noFill/>
            <a:ln>
              <a:noFill/>
            </a:ln>
          </p:spPr>
        </p:pic>
        <p:sp>
          <p:nvSpPr>
            <p:cNvPr id="341" name="Google Shape;341;p20"/>
            <p:cNvSpPr txBox="1"/>
            <p:nvPr/>
          </p:nvSpPr>
          <p:spPr>
            <a:xfrm>
              <a:off x="1086718" y="1922384"/>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Nội dung bài học</a:t>
              </a:r>
              <a:endParaRPr sz="1600">
                <a:solidFill>
                  <a:schemeClr val="lt1"/>
                </a:solidFill>
                <a:latin typeface="Calibri"/>
                <a:ea typeface="Calibri"/>
                <a:cs typeface="Calibri"/>
                <a:sym typeface="Calibri"/>
              </a:endParaRPr>
            </a:p>
          </p:txBody>
        </p:sp>
      </p:grpSp>
      <p:grpSp>
        <p:nvGrpSpPr>
          <p:cNvPr id="342" name="Google Shape;342;p20"/>
          <p:cNvGrpSpPr/>
          <p:nvPr/>
        </p:nvGrpSpPr>
        <p:grpSpPr>
          <a:xfrm>
            <a:off x="1086718" y="2528849"/>
            <a:ext cx="1228884" cy="1017711"/>
            <a:chOff x="1077231" y="3710756"/>
            <a:chExt cx="1228884" cy="1017711"/>
          </a:xfrm>
        </p:grpSpPr>
        <p:pic>
          <p:nvPicPr>
            <p:cNvPr id="343" name="Google Shape;343;p20"/>
            <p:cNvPicPr preferRelativeResize="0"/>
            <p:nvPr/>
          </p:nvPicPr>
          <p:blipFill rotWithShape="1">
            <a:blip r:embed="rId19">
              <a:alphaModFix/>
            </a:blip>
            <a:srcRect b="72140" l="12824" r="77437" t="11242"/>
            <a:stretch/>
          </p:blipFill>
          <p:spPr>
            <a:xfrm>
              <a:off x="1364388" y="3710756"/>
              <a:ext cx="673544" cy="646440"/>
            </a:xfrm>
            <a:prstGeom prst="rect">
              <a:avLst/>
            </a:prstGeom>
            <a:noFill/>
            <a:ln>
              <a:noFill/>
            </a:ln>
          </p:spPr>
        </p:pic>
        <p:sp>
          <p:nvSpPr>
            <p:cNvPr id="344" name="Google Shape;344;p20"/>
            <p:cNvSpPr txBox="1"/>
            <p:nvPr/>
          </p:nvSpPr>
          <p:spPr>
            <a:xfrm>
              <a:off x="1077231"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Kết luận</a:t>
              </a:r>
              <a:endParaRPr sz="1600">
                <a:solidFill>
                  <a:schemeClr val="lt1"/>
                </a:solidFill>
                <a:latin typeface="Calibri"/>
                <a:ea typeface="Calibri"/>
                <a:cs typeface="Calibri"/>
                <a:sym typeface="Calibri"/>
              </a:endParaRPr>
            </a:p>
          </p:txBody>
        </p:sp>
      </p:grpSp>
      <p:grpSp>
        <p:nvGrpSpPr>
          <p:cNvPr id="345" name="Google Shape;345;p20"/>
          <p:cNvGrpSpPr/>
          <p:nvPr/>
        </p:nvGrpSpPr>
        <p:grpSpPr>
          <a:xfrm>
            <a:off x="1113089" y="3695655"/>
            <a:ext cx="1228884" cy="1032812"/>
            <a:chOff x="1113089" y="3695655"/>
            <a:chExt cx="1228884" cy="1032812"/>
          </a:xfrm>
        </p:grpSpPr>
        <p:pic>
          <p:nvPicPr>
            <p:cNvPr id="346" name="Google Shape;346;p20"/>
            <p:cNvPicPr preferRelativeResize="0"/>
            <p:nvPr/>
          </p:nvPicPr>
          <p:blipFill rotWithShape="1">
            <a:blip r:embed="rId20">
              <a:alphaModFix/>
            </a:blip>
            <a:srcRect b="71970" l="12913" r="77499" t="10986"/>
            <a:stretch/>
          </p:blipFill>
          <p:spPr>
            <a:xfrm>
              <a:off x="1390759" y="3695655"/>
              <a:ext cx="673544" cy="673596"/>
            </a:xfrm>
            <a:prstGeom prst="rect">
              <a:avLst/>
            </a:prstGeom>
            <a:noFill/>
            <a:ln>
              <a:noFill/>
            </a:ln>
          </p:spPr>
        </p:pic>
        <p:sp>
          <p:nvSpPr>
            <p:cNvPr id="347" name="Google Shape;347;p20"/>
            <p:cNvSpPr txBox="1"/>
            <p:nvPr/>
          </p:nvSpPr>
          <p:spPr>
            <a:xfrm>
              <a:off x="1113089"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Tổng kết</a:t>
              </a:r>
              <a:endParaRPr sz="1600">
                <a:solidFill>
                  <a:schemeClr val="lt1"/>
                </a:solidFill>
                <a:latin typeface="Calibri"/>
                <a:ea typeface="Calibri"/>
                <a:cs typeface="Calibri"/>
                <a:sym typeface="Calibri"/>
              </a:endParaRPr>
            </a:p>
          </p:txBody>
        </p:sp>
      </p:grpSp>
      <p:sp>
        <p:nvSpPr>
          <p:cNvPr id="348" name="Google Shape;348;p20"/>
          <p:cNvSpPr/>
          <p:nvPr/>
        </p:nvSpPr>
        <p:spPr>
          <a:xfrm>
            <a:off x="-19" y="-9812"/>
            <a:ext cx="12192000" cy="6281679"/>
          </a:xfrm>
          <a:prstGeom prst="rect">
            <a:avLst/>
          </a:prstGeom>
          <a:solidFill>
            <a:srgbClr val="202020"/>
          </a:solidFill>
          <a:ln>
            <a:noFill/>
          </a:ln>
        </p:spPr>
        <p:txBody>
          <a:bodyPr anchorCtr="0" anchor="ctr" bIns="45700" lIns="91425" spcFirstLastPara="1" rIns="91425" wrap="square" tIns="45700">
            <a:noAutofit/>
          </a:bodyPr>
          <a:lstStyle/>
          <a:p>
            <a:pPr indent="0" lvl="8" marL="3657600" marR="0" rtl="0" algn="l">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pic>
        <p:nvPicPr>
          <p:cNvPr id="349" name="Google Shape;349;p20">
            <a:hlinkClick action="ppaction://hlinksldjump" r:id="rId21"/>
          </p:cNvPr>
          <p:cNvPicPr preferRelativeResize="0"/>
          <p:nvPr/>
        </p:nvPicPr>
        <p:blipFill rotWithShape="1">
          <a:blip r:embed="rId22">
            <a:alphaModFix/>
          </a:blip>
          <a:srcRect b="95720" l="91385" r="0" t="0"/>
          <a:stretch/>
        </p:blipFill>
        <p:spPr>
          <a:xfrm>
            <a:off x="10695419" y="10792"/>
            <a:ext cx="1496562" cy="418186"/>
          </a:xfrm>
          <a:prstGeom prst="rect">
            <a:avLst/>
          </a:prstGeom>
          <a:noFill/>
          <a:ln>
            <a:noFill/>
          </a:ln>
        </p:spPr>
      </p:pic>
      <p:sp>
        <p:nvSpPr>
          <p:cNvPr id="350" name="Google Shape;350;p20"/>
          <p:cNvSpPr txBox="1"/>
          <p:nvPr/>
        </p:nvSpPr>
        <p:spPr>
          <a:xfrm>
            <a:off x="6103733" y="433472"/>
            <a:ext cx="5850342"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Times New Roman"/>
                <a:ea typeface="Times New Roman"/>
                <a:cs typeface="Times New Roman"/>
                <a:sym typeface="Times New Roman"/>
              </a:rPr>
              <a:t>THÀNH VIÊN TRONG NHÓM</a:t>
            </a:r>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6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800"/>
              <a:buFont typeface="Arial"/>
              <a:buChar char="•"/>
            </a:pPr>
            <a:r>
              <a:rPr lang="en-US" sz="2800">
                <a:solidFill>
                  <a:schemeClr val="lt1"/>
                </a:solidFill>
                <a:latin typeface="Times New Roman"/>
                <a:ea typeface="Times New Roman"/>
                <a:cs typeface="Times New Roman"/>
                <a:sym typeface="Times New Roman"/>
              </a:rPr>
              <a:t>Đỗ Văn Khải  - 1050080140</a:t>
            </a:r>
            <a:endParaRPr/>
          </a:p>
          <a:p>
            <a:pPr indent="-342900" lvl="0" marL="342900" marR="0" rtl="0" algn="l">
              <a:spcBef>
                <a:spcPts val="0"/>
              </a:spcBef>
              <a:spcAft>
                <a:spcPts val="0"/>
              </a:spcAft>
              <a:buClr>
                <a:schemeClr val="lt1"/>
              </a:buClr>
              <a:buSzPts val="2800"/>
              <a:buFont typeface="Arial"/>
              <a:buChar char="•"/>
            </a:pPr>
            <a:r>
              <a:rPr lang="en-US" sz="2800">
                <a:solidFill>
                  <a:schemeClr val="lt1"/>
                </a:solidFill>
                <a:latin typeface="Times New Roman"/>
                <a:ea typeface="Times New Roman"/>
                <a:cs typeface="Times New Roman"/>
                <a:sym typeface="Times New Roman"/>
              </a:rPr>
              <a:t>Nguyễn Thị Tú Nhi – 1050080149</a:t>
            </a:r>
            <a:endParaRPr/>
          </a:p>
          <a:p>
            <a:pPr indent="-342900" lvl="0" marL="342900" marR="0" rtl="0" algn="l">
              <a:spcBef>
                <a:spcPts val="0"/>
              </a:spcBef>
              <a:spcAft>
                <a:spcPts val="0"/>
              </a:spcAft>
              <a:buClr>
                <a:schemeClr val="lt1"/>
              </a:buClr>
              <a:buSzPts val="2800"/>
              <a:buFont typeface="Arial"/>
              <a:buChar char="•"/>
            </a:pPr>
            <a:r>
              <a:rPr lang="en-US" sz="2800">
                <a:solidFill>
                  <a:schemeClr val="lt1"/>
                </a:solidFill>
                <a:latin typeface="Times New Roman"/>
                <a:ea typeface="Times New Roman"/>
                <a:cs typeface="Times New Roman"/>
                <a:sym typeface="Times New Roman"/>
              </a:rPr>
              <a:t>Nguyễn Nhật Trường - 1050080163</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6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3000">
              <a:solidFill>
                <a:schemeClr val="lt1"/>
              </a:solidFill>
              <a:latin typeface="Times New Roman"/>
              <a:ea typeface="Times New Roman"/>
              <a:cs typeface="Times New Roman"/>
              <a:sym typeface="Times New Roman"/>
            </a:endParaRPr>
          </a:p>
        </p:txBody>
      </p:sp>
      <p:pic>
        <p:nvPicPr>
          <p:cNvPr id="351" name="Google Shape;351;p20"/>
          <p:cNvPicPr preferRelativeResize="0"/>
          <p:nvPr/>
        </p:nvPicPr>
        <p:blipFill rotWithShape="1">
          <a:blip r:embed="rId23">
            <a:alphaModFix/>
          </a:blip>
          <a:srcRect b="0" l="0" r="0" t="0"/>
          <a:stretch/>
        </p:blipFill>
        <p:spPr>
          <a:xfrm>
            <a:off x="2700521" y="2320957"/>
            <a:ext cx="2146840" cy="1924472"/>
          </a:xfrm>
          <a:prstGeom prst="flowChartPreparation">
            <a:avLst/>
          </a:prstGeom>
          <a:noFill/>
          <a:ln>
            <a:noFill/>
          </a:ln>
        </p:spPr>
      </p:pic>
      <p:pic>
        <p:nvPicPr>
          <p:cNvPr id="352" name="Google Shape;352;p20"/>
          <p:cNvPicPr preferRelativeResize="0"/>
          <p:nvPr/>
        </p:nvPicPr>
        <p:blipFill rotWithShape="1">
          <a:blip r:embed="rId24">
            <a:alphaModFix/>
          </a:blip>
          <a:srcRect b="0" l="0" r="7753" t="1223"/>
          <a:stretch/>
        </p:blipFill>
        <p:spPr>
          <a:xfrm>
            <a:off x="655557" y="1058700"/>
            <a:ext cx="2307395" cy="2110362"/>
          </a:xfrm>
          <a:prstGeom prst="hexagon">
            <a:avLst>
              <a:gd fmla="val 25000" name="adj"/>
              <a:gd fmla="val 115470" name="vf"/>
            </a:avLst>
          </a:prstGeom>
          <a:noFill/>
          <a:ln>
            <a:noFill/>
          </a:ln>
        </p:spPr>
      </p:pic>
      <p:pic>
        <p:nvPicPr>
          <p:cNvPr id="353" name="Google Shape;353;p20"/>
          <p:cNvPicPr preferRelativeResize="0"/>
          <p:nvPr/>
        </p:nvPicPr>
        <p:blipFill rotWithShape="1">
          <a:blip r:embed="rId25">
            <a:alphaModFix/>
          </a:blip>
          <a:srcRect b="0" l="0" r="0" t="0"/>
          <a:stretch/>
        </p:blipFill>
        <p:spPr>
          <a:xfrm>
            <a:off x="795711" y="3461986"/>
            <a:ext cx="2229903" cy="1883203"/>
          </a:xfrm>
          <a:prstGeom prst="hexagon">
            <a:avLst>
              <a:gd fmla="val 25000" name="adj"/>
              <a:gd fmla="val 115470" name="vf"/>
            </a:avLst>
          </a:prstGeom>
          <a:noFill/>
          <a:ln>
            <a:noFill/>
          </a:ln>
        </p:spPr>
      </p:pic>
      <p:pic>
        <p:nvPicPr>
          <p:cNvPr id="354" name="Google Shape;354;p20"/>
          <p:cNvPicPr preferRelativeResize="0"/>
          <p:nvPr/>
        </p:nvPicPr>
        <p:blipFill rotWithShape="1">
          <a:blip r:embed="rId26">
            <a:alphaModFix/>
          </a:blip>
          <a:srcRect b="0" l="0" r="0" t="0"/>
          <a:stretch/>
        </p:blipFill>
        <p:spPr>
          <a:xfrm>
            <a:off x="6138412" y="1567544"/>
            <a:ext cx="4942255" cy="783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descr="Background pattern&#10;&#10;Description automatically generated" id="359" name="Google Shape;359;p21"/>
          <p:cNvPicPr preferRelativeResize="0"/>
          <p:nvPr/>
        </p:nvPicPr>
        <p:blipFill rotWithShape="1">
          <a:blip r:embed="rId3">
            <a:alphaModFix/>
          </a:blip>
          <a:srcRect b="4343" l="0" r="0" t="5672"/>
          <a:stretch/>
        </p:blipFill>
        <p:spPr>
          <a:xfrm>
            <a:off x="20" y="-1"/>
            <a:ext cx="12191980" cy="6839211"/>
          </a:xfrm>
          <a:prstGeom prst="rect">
            <a:avLst/>
          </a:prstGeom>
          <a:noFill/>
          <a:ln>
            <a:noFill/>
          </a:ln>
        </p:spPr>
      </p:pic>
      <p:grpSp>
        <p:nvGrpSpPr>
          <p:cNvPr id="360" name="Google Shape;360;p21"/>
          <p:cNvGrpSpPr/>
          <p:nvPr/>
        </p:nvGrpSpPr>
        <p:grpSpPr>
          <a:xfrm>
            <a:off x="0" y="6262577"/>
            <a:ext cx="12277502" cy="614395"/>
            <a:chOff x="0" y="6262577"/>
            <a:chExt cx="12277502" cy="614395"/>
          </a:xfrm>
        </p:grpSpPr>
        <p:sp>
          <p:nvSpPr>
            <p:cNvPr id="361" name="Google Shape;361;p21"/>
            <p:cNvSpPr/>
            <p:nvPr/>
          </p:nvSpPr>
          <p:spPr>
            <a:xfrm>
              <a:off x="0" y="6262577"/>
              <a:ext cx="12192000" cy="595423"/>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2" name="Google Shape;362;p21"/>
            <p:cNvPicPr preferRelativeResize="0"/>
            <p:nvPr/>
          </p:nvPicPr>
          <p:blipFill rotWithShape="1">
            <a:blip r:embed="rId4">
              <a:alphaModFix/>
            </a:blip>
            <a:srcRect b="0" l="35585" r="61282" t="94655"/>
            <a:stretch/>
          </p:blipFill>
          <p:spPr>
            <a:xfrm>
              <a:off x="4276132" y="6278257"/>
              <a:ext cx="619879" cy="595074"/>
            </a:xfrm>
            <a:prstGeom prst="rect">
              <a:avLst/>
            </a:prstGeom>
            <a:noFill/>
            <a:ln>
              <a:noFill/>
            </a:ln>
          </p:spPr>
        </p:pic>
        <p:pic>
          <p:nvPicPr>
            <p:cNvPr id="363" name="Google Shape;363;p21"/>
            <p:cNvPicPr preferRelativeResize="0"/>
            <p:nvPr/>
          </p:nvPicPr>
          <p:blipFill rotWithShape="1">
            <a:blip r:embed="rId5">
              <a:alphaModFix/>
            </a:blip>
            <a:srcRect b="0" l="38578" r="58682" t="94655"/>
            <a:stretch/>
          </p:blipFill>
          <p:spPr>
            <a:xfrm>
              <a:off x="4847361" y="6316911"/>
              <a:ext cx="510035" cy="560061"/>
            </a:xfrm>
            <a:prstGeom prst="rect">
              <a:avLst/>
            </a:prstGeom>
            <a:noFill/>
            <a:ln>
              <a:noFill/>
            </a:ln>
          </p:spPr>
        </p:pic>
        <p:pic>
          <p:nvPicPr>
            <p:cNvPr id="364" name="Google Shape;364;p21"/>
            <p:cNvPicPr preferRelativeResize="0"/>
            <p:nvPr/>
          </p:nvPicPr>
          <p:blipFill rotWithShape="1">
            <a:blip r:embed="rId6">
              <a:alphaModFix/>
            </a:blip>
            <a:srcRect b="0" l="41135" r="55616" t="95276"/>
            <a:stretch/>
          </p:blipFill>
          <p:spPr>
            <a:xfrm>
              <a:off x="5308409" y="6384275"/>
              <a:ext cx="570360" cy="466720"/>
            </a:xfrm>
            <a:prstGeom prst="rect">
              <a:avLst/>
            </a:prstGeom>
            <a:noFill/>
            <a:ln>
              <a:noFill/>
            </a:ln>
          </p:spPr>
        </p:pic>
        <p:pic>
          <p:nvPicPr>
            <p:cNvPr id="365" name="Google Shape;365;p21"/>
            <p:cNvPicPr preferRelativeResize="0"/>
            <p:nvPr/>
          </p:nvPicPr>
          <p:blipFill rotWithShape="1">
            <a:blip r:embed="rId7">
              <a:alphaModFix/>
            </a:blip>
            <a:srcRect b="0" l="44095" r="52835" t="95164"/>
            <a:stretch/>
          </p:blipFill>
          <p:spPr>
            <a:xfrm>
              <a:off x="5815753" y="6352733"/>
              <a:ext cx="570360" cy="505449"/>
            </a:xfrm>
            <a:prstGeom prst="rect">
              <a:avLst/>
            </a:prstGeom>
            <a:noFill/>
            <a:ln>
              <a:noFill/>
            </a:ln>
          </p:spPr>
        </p:pic>
        <p:pic>
          <p:nvPicPr>
            <p:cNvPr id="366" name="Google Shape;366;p21"/>
            <p:cNvPicPr preferRelativeResize="0"/>
            <p:nvPr/>
          </p:nvPicPr>
          <p:blipFill rotWithShape="1">
            <a:blip r:embed="rId8">
              <a:alphaModFix/>
            </a:blip>
            <a:srcRect b="0" l="46662" r="49841" t="94655"/>
            <a:stretch/>
          </p:blipFill>
          <p:spPr>
            <a:xfrm>
              <a:off x="6323097" y="6309342"/>
              <a:ext cx="619879" cy="532904"/>
            </a:xfrm>
            <a:prstGeom prst="rect">
              <a:avLst/>
            </a:prstGeom>
            <a:noFill/>
            <a:ln>
              <a:noFill/>
            </a:ln>
          </p:spPr>
        </p:pic>
        <p:pic>
          <p:nvPicPr>
            <p:cNvPr id="367" name="Google Shape;367;p21"/>
            <p:cNvPicPr preferRelativeResize="0"/>
            <p:nvPr/>
          </p:nvPicPr>
          <p:blipFill rotWithShape="1">
            <a:blip r:embed="rId9">
              <a:alphaModFix/>
            </a:blip>
            <a:srcRect b="0" l="49589" r="47066" t="94655"/>
            <a:stretch/>
          </p:blipFill>
          <p:spPr>
            <a:xfrm>
              <a:off x="6860351" y="6316911"/>
              <a:ext cx="588374" cy="528950"/>
            </a:xfrm>
            <a:prstGeom prst="rect">
              <a:avLst/>
            </a:prstGeom>
            <a:noFill/>
            <a:ln>
              <a:noFill/>
            </a:ln>
          </p:spPr>
        </p:pic>
        <p:pic>
          <p:nvPicPr>
            <p:cNvPr id="368" name="Google Shape;368;p21"/>
            <p:cNvPicPr preferRelativeResize="0"/>
            <p:nvPr/>
          </p:nvPicPr>
          <p:blipFill rotWithShape="1">
            <a:blip r:embed="rId10">
              <a:alphaModFix/>
            </a:blip>
            <a:srcRect b="0" l="58361" r="38385" t="94776"/>
            <a:stretch/>
          </p:blipFill>
          <p:spPr>
            <a:xfrm>
              <a:off x="7437564" y="6326246"/>
              <a:ext cx="576749" cy="520961"/>
            </a:xfrm>
            <a:prstGeom prst="rect">
              <a:avLst/>
            </a:prstGeom>
            <a:noFill/>
            <a:ln>
              <a:noFill/>
            </a:ln>
          </p:spPr>
        </p:pic>
        <p:pic>
          <p:nvPicPr>
            <p:cNvPr id="369" name="Google Shape;369;p21"/>
            <p:cNvPicPr preferRelativeResize="0"/>
            <p:nvPr/>
          </p:nvPicPr>
          <p:blipFill rotWithShape="1">
            <a:blip r:embed="rId11">
              <a:alphaModFix/>
            </a:blip>
            <a:srcRect b="-210" l="81397" r="12219" t="94356"/>
            <a:stretch/>
          </p:blipFill>
          <p:spPr>
            <a:xfrm>
              <a:off x="9160036" y="6289676"/>
              <a:ext cx="1080734" cy="557531"/>
            </a:xfrm>
            <a:prstGeom prst="rect">
              <a:avLst/>
            </a:prstGeom>
            <a:noFill/>
            <a:ln>
              <a:noFill/>
            </a:ln>
          </p:spPr>
        </p:pic>
        <p:pic>
          <p:nvPicPr>
            <p:cNvPr id="370" name="Google Shape;370;p21"/>
            <p:cNvPicPr preferRelativeResize="0"/>
            <p:nvPr/>
          </p:nvPicPr>
          <p:blipFill rotWithShape="1">
            <a:blip r:embed="rId11">
              <a:alphaModFix/>
            </a:blip>
            <a:srcRect b="0" l="96193" r="0" t="94455"/>
            <a:stretch/>
          </p:blipFill>
          <p:spPr>
            <a:xfrm>
              <a:off x="11563928" y="6262577"/>
              <a:ext cx="713574" cy="584630"/>
            </a:xfrm>
            <a:prstGeom prst="rect">
              <a:avLst/>
            </a:prstGeom>
            <a:noFill/>
            <a:ln>
              <a:noFill/>
            </a:ln>
          </p:spPr>
        </p:pic>
        <p:pic>
          <p:nvPicPr>
            <p:cNvPr id="371" name="Google Shape;371;p21"/>
            <p:cNvPicPr preferRelativeResize="0"/>
            <p:nvPr/>
          </p:nvPicPr>
          <p:blipFill rotWithShape="1">
            <a:blip r:embed="rId11">
              <a:alphaModFix/>
            </a:blip>
            <a:srcRect b="0" l="87089" r="6705" t="95217"/>
            <a:stretch/>
          </p:blipFill>
          <p:spPr>
            <a:xfrm>
              <a:off x="10125034" y="6411721"/>
              <a:ext cx="955633" cy="414391"/>
            </a:xfrm>
            <a:prstGeom prst="rect">
              <a:avLst/>
            </a:prstGeom>
            <a:noFill/>
            <a:ln>
              <a:noFill/>
            </a:ln>
          </p:spPr>
        </p:pic>
        <p:sp>
          <p:nvSpPr>
            <p:cNvPr id="372" name="Google Shape;372;p21"/>
            <p:cNvSpPr txBox="1"/>
            <p:nvPr/>
          </p:nvSpPr>
          <p:spPr>
            <a:xfrm>
              <a:off x="10903919" y="6355156"/>
              <a:ext cx="939182" cy="4308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100">
                  <a:solidFill>
                    <a:schemeClr val="lt1"/>
                  </a:solidFill>
                  <a:latin typeface="Calibri"/>
                  <a:ea typeface="Calibri"/>
                  <a:cs typeface="Calibri"/>
                  <a:sym typeface="Calibri"/>
                </a:rPr>
                <a:t>13:00</a:t>
              </a:r>
              <a:endParaRPr sz="1100">
                <a:solidFill>
                  <a:schemeClr val="lt1"/>
                </a:solidFill>
                <a:latin typeface="Calibri"/>
                <a:ea typeface="Calibri"/>
                <a:cs typeface="Calibri"/>
                <a:sym typeface="Calibri"/>
              </a:endParaRPr>
            </a:p>
            <a:p>
              <a:pPr indent="0" lvl="0" marL="0" marR="0" rtl="0" algn="r">
                <a:spcBef>
                  <a:spcPts val="0"/>
                </a:spcBef>
                <a:spcAft>
                  <a:spcPts val="0"/>
                </a:spcAft>
                <a:buNone/>
              </a:pPr>
              <a:r>
                <a:rPr lang="en-US" sz="1100">
                  <a:solidFill>
                    <a:schemeClr val="lt1"/>
                  </a:solidFill>
                  <a:latin typeface="Calibri"/>
                  <a:ea typeface="Calibri"/>
                  <a:cs typeface="Calibri"/>
                  <a:sym typeface="Calibri"/>
                </a:rPr>
                <a:t>10/04/2023</a:t>
              </a:r>
              <a:endParaRPr sz="1100">
                <a:solidFill>
                  <a:schemeClr val="lt1"/>
                </a:solidFill>
                <a:latin typeface="Calibri"/>
                <a:ea typeface="Calibri"/>
                <a:cs typeface="Calibri"/>
                <a:sym typeface="Calibri"/>
              </a:endParaRPr>
            </a:p>
          </p:txBody>
        </p:sp>
      </p:grpSp>
      <p:grpSp>
        <p:nvGrpSpPr>
          <p:cNvPr id="373" name="Google Shape;373;p21"/>
          <p:cNvGrpSpPr/>
          <p:nvPr/>
        </p:nvGrpSpPr>
        <p:grpSpPr>
          <a:xfrm>
            <a:off x="-74866" y="74543"/>
            <a:ext cx="1228884" cy="881252"/>
            <a:chOff x="-74866" y="74543"/>
            <a:chExt cx="1228884" cy="881252"/>
          </a:xfrm>
        </p:grpSpPr>
        <p:pic>
          <p:nvPicPr>
            <p:cNvPr id="374" name="Google Shape;374;p21"/>
            <p:cNvPicPr preferRelativeResize="0"/>
            <p:nvPr/>
          </p:nvPicPr>
          <p:blipFill rotWithShape="1">
            <a:blip r:embed="rId12">
              <a:alphaModFix/>
            </a:blip>
            <a:srcRect b="87565" l="0" r="92859" t="-1"/>
            <a:stretch/>
          </p:blipFill>
          <p:spPr>
            <a:xfrm>
              <a:off x="218747" y="74543"/>
              <a:ext cx="607978" cy="595424"/>
            </a:xfrm>
            <a:prstGeom prst="rect">
              <a:avLst/>
            </a:prstGeom>
            <a:noFill/>
            <a:ln>
              <a:noFill/>
            </a:ln>
          </p:spPr>
        </p:pic>
        <p:sp>
          <p:nvSpPr>
            <p:cNvPr id="375" name="Google Shape;375;p21"/>
            <p:cNvSpPr txBox="1"/>
            <p:nvPr/>
          </p:nvSpPr>
          <p:spPr>
            <a:xfrm>
              <a:off x="-74866" y="617241"/>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Tên nhóm</a:t>
              </a:r>
              <a:endParaRPr sz="1600">
                <a:solidFill>
                  <a:schemeClr val="lt1"/>
                </a:solidFill>
                <a:latin typeface="Calibri"/>
                <a:ea typeface="Calibri"/>
                <a:cs typeface="Calibri"/>
                <a:sym typeface="Calibri"/>
              </a:endParaRPr>
            </a:p>
          </p:txBody>
        </p:sp>
      </p:grpSp>
      <p:grpSp>
        <p:nvGrpSpPr>
          <p:cNvPr id="376" name="Google Shape;376;p21"/>
          <p:cNvGrpSpPr/>
          <p:nvPr/>
        </p:nvGrpSpPr>
        <p:grpSpPr>
          <a:xfrm>
            <a:off x="-85482" y="1193700"/>
            <a:ext cx="1228884" cy="1035213"/>
            <a:chOff x="-69793" y="990686"/>
            <a:chExt cx="1228884" cy="1035213"/>
          </a:xfrm>
        </p:grpSpPr>
        <p:pic>
          <p:nvPicPr>
            <p:cNvPr id="377" name="Google Shape;377;p21"/>
            <p:cNvPicPr preferRelativeResize="0"/>
            <p:nvPr/>
          </p:nvPicPr>
          <p:blipFill rotWithShape="1">
            <a:blip r:embed="rId13">
              <a:alphaModFix/>
            </a:blip>
            <a:srcRect b="70505" l="0" r="93219" t="17682"/>
            <a:stretch/>
          </p:blipFill>
          <p:spPr>
            <a:xfrm>
              <a:off x="161522" y="990686"/>
              <a:ext cx="722425" cy="707897"/>
            </a:xfrm>
            <a:prstGeom prst="rect">
              <a:avLst/>
            </a:prstGeom>
            <a:noFill/>
            <a:ln>
              <a:noFill/>
            </a:ln>
          </p:spPr>
        </p:pic>
        <p:sp>
          <p:nvSpPr>
            <p:cNvPr id="378" name="Google Shape;378;p21"/>
            <p:cNvSpPr txBox="1"/>
            <p:nvPr/>
          </p:nvSpPr>
          <p:spPr>
            <a:xfrm>
              <a:off x="-69793" y="1687345"/>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PC này</a:t>
              </a:r>
              <a:endParaRPr sz="1600">
                <a:solidFill>
                  <a:schemeClr val="lt1"/>
                </a:solidFill>
                <a:latin typeface="Calibri"/>
                <a:ea typeface="Calibri"/>
                <a:cs typeface="Calibri"/>
                <a:sym typeface="Calibri"/>
              </a:endParaRPr>
            </a:p>
          </p:txBody>
        </p:sp>
      </p:grpSp>
      <p:grpSp>
        <p:nvGrpSpPr>
          <p:cNvPr id="379" name="Google Shape;379;p21"/>
          <p:cNvGrpSpPr/>
          <p:nvPr/>
        </p:nvGrpSpPr>
        <p:grpSpPr>
          <a:xfrm>
            <a:off x="-85482" y="2323545"/>
            <a:ext cx="1228884" cy="1197052"/>
            <a:chOff x="-85482" y="2231948"/>
            <a:chExt cx="1228884" cy="1197052"/>
          </a:xfrm>
        </p:grpSpPr>
        <p:pic>
          <p:nvPicPr>
            <p:cNvPr id="380" name="Google Shape;380;p21"/>
            <p:cNvPicPr preferRelativeResize="0"/>
            <p:nvPr/>
          </p:nvPicPr>
          <p:blipFill rotWithShape="1">
            <a:blip r:embed="rId14">
              <a:alphaModFix/>
            </a:blip>
            <a:srcRect b="50000" l="0" r="93219" t="34223"/>
            <a:stretch/>
          </p:blipFill>
          <p:spPr>
            <a:xfrm>
              <a:off x="130374" y="2231948"/>
              <a:ext cx="750028" cy="981656"/>
            </a:xfrm>
            <a:prstGeom prst="rect">
              <a:avLst/>
            </a:prstGeom>
            <a:noFill/>
            <a:ln>
              <a:noFill/>
            </a:ln>
          </p:spPr>
        </p:pic>
        <p:sp>
          <p:nvSpPr>
            <p:cNvPr id="381" name="Google Shape;381;p21"/>
            <p:cNvSpPr txBox="1"/>
            <p:nvPr/>
          </p:nvSpPr>
          <p:spPr>
            <a:xfrm>
              <a:off x="-85482" y="3090446"/>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Thùng rác</a:t>
              </a:r>
              <a:endParaRPr sz="1600">
                <a:solidFill>
                  <a:schemeClr val="lt1"/>
                </a:solidFill>
                <a:latin typeface="Calibri"/>
                <a:ea typeface="Calibri"/>
                <a:cs typeface="Calibri"/>
                <a:sym typeface="Calibri"/>
              </a:endParaRPr>
            </a:p>
          </p:txBody>
        </p:sp>
      </p:grpSp>
      <p:grpSp>
        <p:nvGrpSpPr>
          <p:cNvPr id="382" name="Google Shape;382;p21"/>
          <p:cNvGrpSpPr/>
          <p:nvPr/>
        </p:nvGrpSpPr>
        <p:grpSpPr>
          <a:xfrm>
            <a:off x="-96781" y="3563028"/>
            <a:ext cx="1228884" cy="1144777"/>
            <a:chOff x="-135894" y="3517549"/>
            <a:chExt cx="1228884" cy="1144777"/>
          </a:xfrm>
        </p:grpSpPr>
        <p:pic>
          <p:nvPicPr>
            <p:cNvPr id="383" name="Google Shape;383;p21"/>
            <p:cNvPicPr preferRelativeResize="0"/>
            <p:nvPr/>
          </p:nvPicPr>
          <p:blipFill rotWithShape="1">
            <a:blip r:embed="rId15">
              <a:alphaModFix/>
            </a:blip>
            <a:srcRect b="31392" l="0" r="93219" t="52686"/>
            <a:stretch/>
          </p:blipFill>
          <p:spPr>
            <a:xfrm>
              <a:off x="78223" y="3517549"/>
              <a:ext cx="800651" cy="1057514"/>
            </a:xfrm>
            <a:prstGeom prst="rect">
              <a:avLst/>
            </a:prstGeom>
            <a:noFill/>
            <a:ln>
              <a:noFill/>
            </a:ln>
          </p:spPr>
        </p:pic>
        <p:sp>
          <p:nvSpPr>
            <p:cNvPr id="384" name="Google Shape;384;p21"/>
            <p:cNvSpPr txBox="1"/>
            <p:nvPr/>
          </p:nvSpPr>
          <p:spPr>
            <a:xfrm>
              <a:off x="-135894" y="4323772"/>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Mạng</a:t>
              </a:r>
              <a:endParaRPr sz="1600">
                <a:solidFill>
                  <a:schemeClr val="lt1"/>
                </a:solidFill>
                <a:latin typeface="Calibri"/>
                <a:ea typeface="Calibri"/>
                <a:cs typeface="Calibri"/>
                <a:sym typeface="Calibri"/>
              </a:endParaRPr>
            </a:p>
          </p:txBody>
        </p:sp>
      </p:grpSp>
      <p:grpSp>
        <p:nvGrpSpPr>
          <p:cNvPr id="385" name="Google Shape;385;p21"/>
          <p:cNvGrpSpPr/>
          <p:nvPr/>
        </p:nvGrpSpPr>
        <p:grpSpPr>
          <a:xfrm>
            <a:off x="-56130" y="4728467"/>
            <a:ext cx="1228884" cy="1417101"/>
            <a:chOff x="-74866" y="4719589"/>
            <a:chExt cx="1228884" cy="1417101"/>
          </a:xfrm>
        </p:grpSpPr>
        <p:pic>
          <p:nvPicPr>
            <p:cNvPr id="386" name="Google Shape;386;p21"/>
            <p:cNvPicPr preferRelativeResize="0"/>
            <p:nvPr/>
          </p:nvPicPr>
          <p:blipFill rotWithShape="1">
            <a:blip r:embed="rId16">
              <a:alphaModFix/>
            </a:blip>
            <a:srcRect b="17509" l="0" r="92791" t="70183"/>
            <a:stretch/>
          </p:blipFill>
          <p:spPr>
            <a:xfrm>
              <a:off x="100139" y="4719589"/>
              <a:ext cx="878874" cy="844062"/>
            </a:xfrm>
            <a:prstGeom prst="rect">
              <a:avLst/>
            </a:prstGeom>
            <a:noFill/>
            <a:ln>
              <a:noFill/>
            </a:ln>
          </p:spPr>
        </p:pic>
        <p:sp>
          <p:nvSpPr>
            <p:cNvPr id="387" name="Google Shape;387;p21"/>
            <p:cNvSpPr txBox="1"/>
            <p:nvPr/>
          </p:nvSpPr>
          <p:spPr>
            <a:xfrm>
              <a:off x="-74866" y="5551915"/>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Panel điều khiển</a:t>
              </a:r>
              <a:endParaRPr sz="1600">
                <a:solidFill>
                  <a:schemeClr val="lt1"/>
                </a:solidFill>
                <a:latin typeface="Calibri"/>
                <a:ea typeface="Calibri"/>
                <a:cs typeface="Calibri"/>
                <a:sym typeface="Calibri"/>
              </a:endParaRPr>
            </a:p>
          </p:txBody>
        </p:sp>
      </p:grpSp>
      <p:grpSp>
        <p:nvGrpSpPr>
          <p:cNvPr id="388" name="Google Shape;388;p21"/>
          <p:cNvGrpSpPr/>
          <p:nvPr/>
        </p:nvGrpSpPr>
        <p:grpSpPr>
          <a:xfrm>
            <a:off x="1132103" y="2627"/>
            <a:ext cx="1228884" cy="1213773"/>
            <a:chOff x="992163" y="8905"/>
            <a:chExt cx="1228884" cy="1213773"/>
          </a:xfrm>
        </p:grpSpPr>
        <p:pic>
          <p:nvPicPr>
            <p:cNvPr id="389" name="Google Shape;389;p21"/>
            <p:cNvPicPr preferRelativeResize="0"/>
            <p:nvPr/>
          </p:nvPicPr>
          <p:blipFill rotWithShape="1">
            <a:blip r:embed="rId17">
              <a:alphaModFix/>
            </a:blip>
            <a:srcRect b="44646" l="45741" r="45274" t="38826"/>
            <a:stretch/>
          </p:blipFill>
          <p:spPr>
            <a:xfrm>
              <a:off x="1250819" y="8905"/>
              <a:ext cx="711573" cy="736344"/>
            </a:xfrm>
            <a:prstGeom prst="rect">
              <a:avLst/>
            </a:prstGeom>
            <a:noFill/>
            <a:ln>
              <a:noFill/>
            </a:ln>
          </p:spPr>
        </p:pic>
        <p:sp>
          <p:nvSpPr>
            <p:cNvPr id="390" name="Google Shape;390;p21"/>
            <p:cNvSpPr txBox="1"/>
            <p:nvPr/>
          </p:nvSpPr>
          <p:spPr>
            <a:xfrm>
              <a:off x="992163" y="637903"/>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Thành viên trong nhóm</a:t>
              </a:r>
              <a:endParaRPr sz="1600">
                <a:solidFill>
                  <a:schemeClr val="lt1"/>
                </a:solidFill>
                <a:latin typeface="Calibri"/>
                <a:ea typeface="Calibri"/>
                <a:cs typeface="Calibri"/>
                <a:sym typeface="Calibri"/>
              </a:endParaRPr>
            </a:p>
          </p:txBody>
        </p:sp>
      </p:grpSp>
      <p:grpSp>
        <p:nvGrpSpPr>
          <p:cNvPr id="391" name="Google Shape;391;p21"/>
          <p:cNvGrpSpPr/>
          <p:nvPr/>
        </p:nvGrpSpPr>
        <p:grpSpPr>
          <a:xfrm>
            <a:off x="1086718" y="1213294"/>
            <a:ext cx="1228884" cy="1293865"/>
            <a:chOff x="1086718" y="1213294"/>
            <a:chExt cx="1228884" cy="1293865"/>
          </a:xfrm>
        </p:grpSpPr>
        <p:pic>
          <p:nvPicPr>
            <p:cNvPr id="392" name="Google Shape;392;p21"/>
            <p:cNvPicPr preferRelativeResize="0"/>
            <p:nvPr/>
          </p:nvPicPr>
          <p:blipFill rotWithShape="1">
            <a:blip r:embed="rId18">
              <a:alphaModFix/>
            </a:blip>
            <a:srcRect b="44646" l="45659" r="44863" t="39934"/>
            <a:stretch/>
          </p:blipFill>
          <p:spPr>
            <a:xfrm>
              <a:off x="1342064" y="1213294"/>
              <a:ext cx="808961" cy="740324"/>
            </a:xfrm>
            <a:prstGeom prst="rect">
              <a:avLst/>
            </a:prstGeom>
            <a:noFill/>
            <a:ln>
              <a:noFill/>
            </a:ln>
          </p:spPr>
        </p:pic>
        <p:sp>
          <p:nvSpPr>
            <p:cNvPr id="393" name="Google Shape;393;p21"/>
            <p:cNvSpPr txBox="1"/>
            <p:nvPr/>
          </p:nvSpPr>
          <p:spPr>
            <a:xfrm>
              <a:off x="1086718" y="1922384"/>
              <a:ext cx="122888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Nội dung bài học</a:t>
              </a:r>
              <a:endParaRPr sz="1600">
                <a:solidFill>
                  <a:schemeClr val="lt1"/>
                </a:solidFill>
                <a:latin typeface="Calibri"/>
                <a:ea typeface="Calibri"/>
                <a:cs typeface="Calibri"/>
                <a:sym typeface="Calibri"/>
              </a:endParaRPr>
            </a:p>
          </p:txBody>
        </p:sp>
      </p:grpSp>
      <p:grpSp>
        <p:nvGrpSpPr>
          <p:cNvPr id="394" name="Google Shape;394;p21"/>
          <p:cNvGrpSpPr/>
          <p:nvPr/>
        </p:nvGrpSpPr>
        <p:grpSpPr>
          <a:xfrm>
            <a:off x="1086718" y="2528849"/>
            <a:ext cx="1228884" cy="1017711"/>
            <a:chOff x="1077231" y="3710756"/>
            <a:chExt cx="1228884" cy="1017711"/>
          </a:xfrm>
        </p:grpSpPr>
        <p:pic>
          <p:nvPicPr>
            <p:cNvPr id="395" name="Google Shape;395;p21"/>
            <p:cNvPicPr preferRelativeResize="0"/>
            <p:nvPr/>
          </p:nvPicPr>
          <p:blipFill rotWithShape="1">
            <a:blip r:embed="rId19">
              <a:alphaModFix/>
            </a:blip>
            <a:srcRect b="72140" l="12824" r="77437" t="11242"/>
            <a:stretch/>
          </p:blipFill>
          <p:spPr>
            <a:xfrm>
              <a:off x="1364388" y="3710756"/>
              <a:ext cx="673544" cy="646440"/>
            </a:xfrm>
            <a:prstGeom prst="rect">
              <a:avLst/>
            </a:prstGeom>
            <a:noFill/>
            <a:ln>
              <a:noFill/>
            </a:ln>
          </p:spPr>
        </p:pic>
        <p:sp>
          <p:nvSpPr>
            <p:cNvPr id="396" name="Google Shape;396;p21"/>
            <p:cNvSpPr txBox="1"/>
            <p:nvPr/>
          </p:nvSpPr>
          <p:spPr>
            <a:xfrm>
              <a:off x="1077231"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Kết luận</a:t>
              </a:r>
              <a:endParaRPr sz="1600">
                <a:solidFill>
                  <a:schemeClr val="lt1"/>
                </a:solidFill>
                <a:latin typeface="Calibri"/>
                <a:ea typeface="Calibri"/>
                <a:cs typeface="Calibri"/>
                <a:sym typeface="Calibri"/>
              </a:endParaRPr>
            </a:p>
          </p:txBody>
        </p:sp>
      </p:grpSp>
      <p:grpSp>
        <p:nvGrpSpPr>
          <p:cNvPr id="397" name="Google Shape;397;p21"/>
          <p:cNvGrpSpPr/>
          <p:nvPr/>
        </p:nvGrpSpPr>
        <p:grpSpPr>
          <a:xfrm>
            <a:off x="1113089" y="3695655"/>
            <a:ext cx="1228884" cy="1032812"/>
            <a:chOff x="1113089" y="3695655"/>
            <a:chExt cx="1228884" cy="1032812"/>
          </a:xfrm>
        </p:grpSpPr>
        <p:pic>
          <p:nvPicPr>
            <p:cNvPr id="398" name="Google Shape;398;p21"/>
            <p:cNvPicPr preferRelativeResize="0"/>
            <p:nvPr/>
          </p:nvPicPr>
          <p:blipFill rotWithShape="1">
            <a:blip r:embed="rId20">
              <a:alphaModFix/>
            </a:blip>
            <a:srcRect b="71970" l="12913" r="77499" t="10986"/>
            <a:stretch/>
          </p:blipFill>
          <p:spPr>
            <a:xfrm>
              <a:off x="1390759" y="3695655"/>
              <a:ext cx="673544" cy="673596"/>
            </a:xfrm>
            <a:prstGeom prst="rect">
              <a:avLst/>
            </a:prstGeom>
            <a:noFill/>
            <a:ln>
              <a:noFill/>
            </a:ln>
          </p:spPr>
        </p:pic>
        <p:sp>
          <p:nvSpPr>
            <p:cNvPr id="399" name="Google Shape;399;p21"/>
            <p:cNvSpPr txBox="1"/>
            <p:nvPr/>
          </p:nvSpPr>
          <p:spPr>
            <a:xfrm>
              <a:off x="1113089" y="4389913"/>
              <a:ext cx="122888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Tổng kết</a:t>
              </a:r>
              <a:endParaRPr sz="1600">
                <a:solidFill>
                  <a:schemeClr val="lt1"/>
                </a:solidFill>
                <a:latin typeface="Calibri"/>
                <a:ea typeface="Calibri"/>
                <a:cs typeface="Calibri"/>
                <a:sym typeface="Calibri"/>
              </a:endParaRPr>
            </a:p>
          </p:txBody>
        </p:sp>
      </p:grpSp>
      <p:sp>
        <p:nvSpPr>
          <p:cNvPr id="400" name="Google Shape;400;p21"/>
          <p:cNvSpPr/>
          <p:nvPr/>
        </p:nvSpPr>
        <p:spPr>
          <a:xfrm>
            <a:off x="0" y="-12140"/>
            <a:ext cx="12192000" cy="6293819"/>
          </a:xfrm>
          <a:prstGeom prst="rect">
            <a:avLst/>
          </a:prstGeom>
          <a:solidFill>
            <a:srgbClr val="2121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1" name="Google Shape;401;p21"/>
          <p:cNvPicPr preferRelativeResize="0"/>
          <p:nvPr/>
        </p:nvPicPr>
        <p:blipFill rotWithShape="1">
          <a:blip r:embed="rId21">
            <a:alphaModFix/>
          </a:blip>
          <a:srcRect b="95720" l="91385" r="0" t="0"/>
          <a:stretch/>
        </p:blipFill>
        <p:spPr>
          <a:xfrm>
            <a:off x="10695419" y="10792"/>
            <a:ext cx="1496562" cy="418186"/>
          </a:xfrm>
          <a:prstGeom prst="rect">
            <a:avLst/>
          </a:prstGeom>
          <a:noFill/>
          <a:ln>
            <a:noFill/>
          </a:ln>
        </p:spPr>
      </p:pic>
      <p:pic>
        <p:nvPicPr>
          <p:cNvPr id="402" name="Google Shape;402;p21"/>
          <p:cNvPicPr preferRelativeResize="0"/>
          <p:nvPr/>
        </p:nvPicPr>
        <p:blipFill rotWithShape="1">
          <a:blip r:embed="rId15">
            <a:alphaModFix/>
          </a:blip>
          <a:srcRect b="31392" l="0" r="93219" t="52686"/>
          <a:stretch/>
        </p:blipFill>
        <p:spPr>
          <a:xfrm>
            <a:off x="5357396" y="2323545"/>
            <a:ext cx="1502955" cy="15474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